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20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11/06/20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11/06/20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11/06/20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11/06/20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429" y="123505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Towards a Hermeneutic of Uncertainty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1815" y="3886200"/>
            <a:ext cx="6400800" cy="65458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Signposts and </a:t>
            </a:r>
            <a:r>
              <a:rPr lang="en-US" dirty="0" err="1" smtClean="0"/>
              <a:t>Soundbites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67545" y="5253423"/>
            <a:ext cx="474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Damian Feeney      12 June 2020</a:t>
            </a:r>
            <a:endParaRPr lang="en-US" dirty="0"/>
          </a:p>
        </p:txBody>
      </p:sp>
      <p:pic>
        <p:nvPicPr>
          <p:cNvPr id="5" name="Picture 4" descr="Diocesan logo Ch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011" y="2705084"/>
            <a:ext cx="1505056" cy="103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3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Abraham and Isaac</a:t>
            </a:r>
            <a:endParaRPr lang="en-US" dirty="0"/>
          </a:p>
        </p:txBody>
      </p:sp>
      <p:pic>
        <p:nvPicPr>
          <p:cNvPr id="4" name="Content Placeholder 3" descr="Abraham and Isaac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2" b="12402"/>
          <a:stretch>
            <a:fillRect/>
          </a:stretch>
        </p:blipFill>
        <p:spPr>
          <a:xfrm>
            <a:off x="87531" y="1877291"/>
            <a:ext cx="9056469" cy="4980709"/>
          </a:xfrm>
        </p:spPr>
      </p:pic>
    </p:spTree>
    <p:extLst>
      <p:ext uri="{BB962C8B-B14F-4D97-AF65-F5344CB8AC3E}">
        <p14:creationId xmlns:p14="http://schemas.microsoft.com/office/powerpoint/2010/main" val="2987817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Monsignor Quixote</a:t>
            </a:r>
            <a:endParaRPr lang="en-US" dirty="0"/>
          </a:p>
        </p:txBody>
      </p:sp>
      <p:pic>
        <p:nvPicPr>
          <p:cNvPr id="4" name="Content Placeholder 3" descr="Quixot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3" b="59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87472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Founding Narratives</a:t>
            </a:r>
            <a:endParaRPr lang="en-US" dirty="0"/>
          </a:p>
        </p:txBody>
      </p:sp>
      <p:pic>
        <p:nvPicPr>
          <p:cNvPr id="4" name="Content Placeholder 3" descr="lastsupper600x35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0" b="2860"/>
          <a:stretch>
            <a:fillRect/>
          </a:stretch>
        </p:blipFill>
        <p:spPr>
          <a:xfrm>
            <a:off x="457200" y="1600200"/>
            <a:ext cx="3535257" cy="1944255"/>
          </a:xfrm>
        </p:spPr>
      </p:pic>
      <p:pic>
        <p:nvPicPr>
          <p:cNvPr id="5" name="Picture 4" descr="Gethsema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727" y="1300019"/>
            <a:ext cx="2914073" cy="1973243"/>
          </a:xfrm>
          <a:prstGeom prst="rect">
            <a:avLst/>
          </a:prstGeom>
        </p:spPr>
      </p:pic>
      <p:pic>
        <p:nvPicPr>
          <p:cNvPr id="6" name="Picture 5" descr="Pilat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62" y="3880427"/>
            <a:ext cx="4064000" cy="2755900"/>
          </a:xfrm>
          <a:prstGeom prst="rect">
            <a:avLst/>
          </a:prstGeom>
        </p:spPr>
      </p:pic>
      <p:pic>
        <p:nvPicPr>
          <p:cNvPr id="7" name="Picture 6" descr="Crucifixio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27" y="3477256"/>
            <a:ext cx="4266622" cy="338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13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Sacred Space</a:t>
            </a:r>
            <a:endParaRPr lang="en-US" dirty="0"/>
          </a:p>
        </p:txBody>
      </p:sp>
      <p:pic>
        <p:nvPicPr>
          <p:cNvPr id="4" name="Content Placeholder 3" descr="Sacred Spac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>
          <a:xfrm>
            <a:off x="-54770" y="1799031"/>
            <a:ext cx="9198770" cy="5058969"/>
          </a:xfrm>
        </p:spPr>
      </p:pic>
    </p:spTree>
    <p:extLst>
      <p:ext uri="{BB962C8B-B14F-4D97-AF65-F5344CB8AC3E}">
        <p14:creationId xmlns:p14="http://schemas.microsoft.com/office/powerpoint/2010/main" val="1827353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Economy Church</a:t>
            </a:r>
            <a:endParaRPr lang="en-US" dirty="0"/>
          </a:p>
        </p:txBody>
      </p:sp>
      <p:pic>
        <p:nvPicPr>
          <p:cNvPr id="4" name="Content Placeholder 3" descr="Mixed Econom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53" r="-202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11214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</a:t>
            </a:r>
            <a:endParaRPr lang="en-US" dirty="0"/>
          </a:p>
        </p:txBody>
      </p:sp>
      <p:pic>
        <p:nvPicPr>
          <p:cNvPr id="4" name="Content Placeholder 3" descr="Resourc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72" r="-402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6975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Our second hour together will be a discussion that may or may not focus on the following areas (but feel free to redirect the conversation!)</a:t>
            </a:r>
            <a:endParaRPr lang="en-GB" dirty="0"/>
          </a:p>
          <a:p>
            <a:r>
              <a:rPr lang="en-US" dirty="0"/>
              <a:t> </a:t>
            </a:r>
            <a:endParaRPr lang="en-GB" dirty="0"/>
          </a:p>
          <a:p>
            <a:pPr lvl="0"/>
            <a:r>
              <a:rPr lang="en-US" i="1" dirty="0"/>
              <a:t>From your own perspective, what are the significant shifts in attitude that will affect the church going forward?</a:t>
            </a:r>
            <a:endParaRPr lang="en-GB" i="1" dirty="0"/>
          </a:p>
          <a:p>
            <a:pPr lvl="0"/>
            <a:r>
              <a:rPr lang="en-US" i="1" dirty="0"/>
              <a:t>What things have you reflected upon as needing to change in your own situation?</a:t>
            </a:r>
            <a:endParaRPr lang="en-GB" i="1" dirty="0"/>
          </a:p>
          <a:p>
            <a:pPr lvl="0"/>
            <a:r>
              <a:rPr lang="en-US" i="1" dirty="0"/>
              <a:t>How might the church nationally and globally respond more faithfully to the situation in which we find ourselves?</a:t>
            </a:r>
            <a:endParaRPr lang="en-GB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100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at%27s_all_Folks_taglin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6" b="6106"/>
          <a:stretch>
            <a:fillRect/>
          </a:stretch>
        </p:blipFill>
        <p:spPr>
          <a:xfrm>
            <a:off x="157017" y="907473"/>
            <a:ext cx="8909517" cy="4899891"/>
          </a:xfrm>
        </p:spPr>
      </p:pic>
    </p:spTree>
    <p:extLst>
      <p:ext uri="{BB962C8B-B14F-4D97-AF65-F5344CB8AC3E}">
        <p14:creationId xmlns:p14="http://schemas.microsoft.com/office/powerpoint/2010/main" val="3481612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Michel Foucault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89399"/>
          </a:xfrm>
        </p:spPr>
        <p:txBody>
          <a:bodyPr/>
          <a:lstStyle/>
          <a:p>
            <a:r>
              <a:rPr lang="en-US" dirty="0" smtClean="0"/>
              <a:t>‘The game is worthwhile insofar as we don’t know what will be the end’.</a:t>
            </a:r>
            <a:endParaRPr lang="en-US" dirty="0"/>
          </a:p>
        </p:txBody>
      </p:sp>
      <p:pic>
        <p:nvPicPr>
          <p:cNvPr id="4" name="Picture 3" descr="Fouc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477" y="3179462"/>
            <a:ext cx="2139349" cy="306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578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Descriptors of our malaise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2144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Rhetoric of War (against an invisible enemy)</a:t>
            </a:r>
            <a:endParaRPr lang="en-US" sz="2400" dirty="0"/>
          </a:p>
        </p:txBody>
      </p:sp>
      <p:pic>
        <p:nvPicPr>
          <p:cNvPr id="4" name="Picture 3" descr="Invisible enemy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31" y="2628899"/>
            <a:ext cx="5091880" cy="340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56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Descriptors of our malaise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214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/>
              <a:t>Lockdown and Live </a:t>
            </a:r>
            <a:r>
              <a:rPr lang="en-US" sz="4000" dirty="0"/>
              <a:t>S</a:t>
            </a:r>
            <a:r>
              <a:rPr lang="en-US" sz="4000" dirty="0" smtClean="0"/>
              <a:t>tream</a:t>
            </a:r>
            <a:endParaRPr lang="en-US" sz="4000" dirty="0"/>
          </a:p>
        </p:txBody>
      </p:sp>
      <p:pic>
        <p:nvPicPr>
          <p:cNvPr id="5" name="Picture 4" descr="Lockdown-in-odisha-620x4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3700236"/>
            <a:ext cx="3545916" cy="2459264"/>
          </a:xfrm>
          <a:prstGeom prst="rect">
            <a:avLst/>
          </a:prstGeom>
        </p:spPr>
      </p:pic>
      <p:pic>
        <p:nvPicPr>
          <p:cNvPr id="6" name="Picture 5" descr="Fast Forward serm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194" y="3700236"/>
            <a:ext cx="4023356" cy="245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49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Descriptors of our malaise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214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/>
              <a:t>The ‘New Normal’</a:t>
            </a:r>
            <a:endParaRPr lang="en-US" sz="4000" dirty="0"/>
          </a:p>
        </p:txBody>
      </p:sp>
      <p:pic>
        <p:nvPicPr>
          <p:cNvPr id="4" name="Picture 3" descr="02609_NewNormal_InUse_WE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813438"/>
            <a:ext cx="3764759" cy="3764759"/>
          </a:xfrm>
          <a:prstGeom prst="rect">
            <a:avLst/>
          </a:prstGeom>
        </p:spPr>
      </p:pic>
      <p:pic>
        <p:nvPicPr>
          <p:cNvPr id="7" name="Picture 6" descr="Change is consta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105" y="2813438"/>
            <a:ext cx="4548901" cy="25587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62105" y="5591468"/>
            <a:ext cx="4548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NB: One person’s creative excitement is another person’s stress</a:t>
            </a:r>
            <a:r>
              <a:rPr lang="mr-IN" sz="2000" dirty="0" smtClean="0">
                <a:solidFill>
                  <a:srgbClr val="FFFF00"/>
                </a:solidFill>
              </a:rPr>
              <a:t>…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831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in our malaise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4276"/>
            <a:ext cx="9144000" cy="465955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4000" dirty="0" smtClean="0"/>
          </a:p>
          <a:p>
            <a:pPr marL="0" indent="0" algn="just">
              <a:buNone/>
            </a:pPr>
            <a:r>
              <a:rPr lang="en-US" sz="2200" dirty="0" smtClean="0"/>
              <a:t>Can we go out? </a:t>
            </a:r>
            <a:r>
              <a:rPr lang="en-US" sz="2200" dirty="0" smtClean="0">
                <a:solidFill>
                  <a:srgbClr val="FFFF00"/>
                </a:solidFill>
              </a:rPr>
              <a:t>Where to? </a:t>
            </a:r>
            <a:r>
              <a:rPr lang="en-US" sz="2200" dirty="0" smtClean="0"/>
              <a:t>With whom? </a:t>
            </a:r>
            <a:r>
              <a:rPr lang="en-US" sz="2200" dirty="0" smtClean="0">
                <a:solidFill>
                  <a:srgbClr val="FFFF00"/>
                </a:solidFill>
              </a:rPr>
              <a:t>Can I go into church? </a:t>
            </a:r>
            <a:r>
              <a:rPr lang="en-US" sz="2200" dirty="0" smtClean="0"/>
              <a:t>Can I take a funeral? </a:t>
            </a:r>
            <a:r>
              <a:rPr lang="en-US" sz="2200" dirty="0" smtClean="0">
                <a:solidFill>
                  <a:srgbClr val="FFFF00"/>
                </a:solidFill>
              </a:rPr>
              <a:t>Am I vulnerable? </a:t>
            </a:r>
            <a:r>
              <a:rPr lang="en-US" sz="2200" dirty="0" smtClean="0"/>
              <a:t>How do I </a:t>
            </a:r>
            <a:r>
              <a:rPr lang="en-US" sz="2200" dirty="0" err="1" smtClean="0"/>
              <a:t>fulfil</a:t>
            </a:r>
            <a:r>
              <a:rPr lang="en-US" sz="2200" dirty="0" smtClean="0"/>
              <a:t> my role in caring</a:t>
            </a:r>
            <a:r>
              <a:rPr lang="en-US" sz="2200" dirty="0" smtClean="0">
                <a:solidFill>
                  <a:srgbClr val="FFFF00"/>
                </a:solidFill>
              </a:rPr>
              <a:t>? Will my congregations cease to be? </a:t>
            </a:r>
            <a:r>
              <a:rPr lang="en-US" sz="2200" dirty="0" smtClean="0"/>
              <a:t>Will my church close? </a:t>
            </a:r>
            <a:r>
              <a:rPr lang="en-US" sz="2200" dirty="0" smtClean="0">
                <a:solidFill>
                  <a:srgbClr val="FFFF00"/>
                </a:solidFill>
              </a:rPr>
              <a:t>What will the ‘first day back’ be like? </a:t>
            </a:r>
            <a:r>
              <a:rPr lang="en-US" sz="2200" dirty="0" smtClean="0"/>
              <a:t>Have I been ill</a:t>
            </a:r>
            <a:r>
              <a:rPr lang="en-US" sz="2200" dirty="0" smtClean="0">
                <a:solidFill>
                  <a:srgbClr val="FFFF00"/>
                </a:solidFill>
              </a:rPr>
              <a:t>? Do I feel guilty for having been ill?</a:t>
            </a:r>
            <a:r>
              <a:rPr lang="en-US" sz="2200" dirty="0" smtClean="0"/>
              <a:t> Do I feel guilty for not having been ill? </a:t>
            </a:r>
            <a:r>
              <a:rPr lang="en-US" sz="2200" dirty="0" smtClean="0">
                <a:solidFill>
                  <a:srgbClr val="FFFF00"/>
                </a:solidFill>
              </a:rPr>
              <a:t>How do we assimilate online worship with ‘live’ worship? </a:t>
            </a:r>
            <a:r>
              <a:rPr lang="en-US" sz="2200" dirty="0" smtClean="0"/>
              <a:t>How do I deal with the frustration and anger in myself and others? </a:t>
            </a:r>
            <a:r>
              <a:rPr lang="en-US" sz="2200" dirty="0" smtClean="0">
                <a:solidFill>
                  <a:srgbClr val="FFFF00"/>
                </a:solidFill>
              </a:rPr>
              <a:t>Where are the patterns, the routines, which sustain our life together. </a:t>
            </a:r>
            <a:r>
              <a:rPr lang="en-US" sz="2200" dirty="0" smtClean="0"/>
              <a:t>Have they gone? </a:t>
            </a:r>
            <a:r>
              <a:rPr lang="en-US" sz="2200" dirty="0" smtClean="0">
                <a:solidFill>
                  <a:srgbClr val="FFFF00"/>
                </a:solidFill>
              </a:rPr>
              <a:t>Are we impoverished, or enriched?</a:t>
            </a:r>
            <a:r>
              <a:rPr lang="en-US" sz="2200" dirty="0" smtClean="0"/>
              <a:t> What does isolation do to community, to </a:t>
            </a:r>
            <a:r>
              <a:rPr lang="en-US" sz="2200" i="1" dirty="0" err="1" smtClean="0"/>
              <a:t>Koinonia</a:t>
            </a:r>
            <a:r>
              <a:rPr lang="en-US" sz="2200" dirty="0" smtClean="0"/>
              <a:t>? </a:t>
            </a:r>
            <a:r>
              <a:rPr lang="en-US" sz="2200" dirty="0" smtClean="0">
                <a:solidFill>
                  <a:srgbClr val="FFFF00"/>
                </a:solidFill>
              </a:rPr>
              <a:t>What is the daily life of my folk actually like?  </a:t>
            </a:r>
            <a:r>
              <a:rPr lang="en-US" sz="2200" dirty="0" smtClean="0"/>
              <a:t>Will I have to do the cleaning</a:t>
            </a:r>
            <a:r>
              <a:rPr lang="mr-IN" sz="2200" dirty="0" smtClean="0"/>
              <a:t>…</a:t>
            </a:r>
            <a:r>
              <a:rPr lang="en-GB" sz="2200" dirty="0" smtClean="0">
                <a:solidFill>
                  <a:srgbClr val="FFFF00"/>
                </a:solidFill>
              </a:rPr>
              <a:t>Who will</a:t>
            </a:r>
            <a:r>
              <a:rPr lang="mr-IN" sz="2200" dirty="0" smtClean="0"/>
              <a:t>…</a:t>
            </a:r>
            <a:r>
              <a:rPr lang="en-GB" sz="2200" dirty="0" smtClean="0"/>
              <a:t>Where is</a:t>
            </a:r>
            <a:r>
              <a:rPr lang="mr-IN" sz="2200" dirty="0" smtClean="0"/>
              <a:t>…</a:t>
            </a:r>
            <a:r>
              <a:rPr lang="en-GB" sz="2200" dirty="0" smtClean="0">
                <a:solidFill>
                  <a:srgbClr val="FFFF00"/>
                </a:solidFill>
              </a:rPr>
              <a:t>what will</a:t>
            </a:r>
            <a:r>
              <a:rPr lang="mr-IN" sz="2200" dirty="0" smtClean="0"/>
              <a:t>…</a:t>
            </a:r>
            <a:r>
              <a:rPr lang="en-US" sz="2200" dirty="0" smtClean="0"/>
              <a:t>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53242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66" y="449396"/>
            <a:ext cx="8229600" cy="1143000"/>
          </a:xfrm>
        </p:spPr>
        <p:txBody>
          <a:bodyPr/>
          <a:lstStyle/>
          <a:p>
            <a:r>
              <a:rPr lang="en-US" dirty="0" smtClean="0"/>
              <a:t>Slaughterhouse-Five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1322"/>
            <a:ext cx="9144000" cy="224755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94932" y="1717641"/>
            <a:ext cx="7809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Novel by Kurt Vonnegut (1969)</a:t>
            </a:r>
            <a:endParaRPr lang="en-US" dirty="0"/>
          </a:p>
        </p:txBody>
      </p:sp>
      <p:pic>
        <p:nvPicPr>
          <p:cNvPr id="5" name="Picture 4" descr="Dresden afterma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83" y="2163105"/>
            <a:ext cx="7126975" cy="469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29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66" y="449396"/>
            <a:ext cx="8229600" cy="1143000"/>
          </a:xfrm>
        </p:spPr>
        <p:txBody>
          <a:bodyPr/>
          <a:lstStyle/>
          <a:p>
            <a:r>
              <a:rPr lang="en-US" dirty="0" smtClean="0"/>
              <a:t>Jazz and Improvisation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1322"/>
            <a:ext cx="9144000" cy="224755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 smtClean="0"/>
          </a:p>
        </p:txBody>
      </p:sp>
      <p:pic>
        <p:nvPicPr>
          <p:cNvPr id="6" name="Picture 5" descr="Jaz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9" y="1361322"/>
            <a:ext cx="7273638" cy="54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67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Drama and Improvisation</a:t>
            </a:r>
            <a:endParaRPr lang="en-US" dirty="0"/>
          </a:p>
        </p:txBody>
      </p:sp>
      <p:pic>
        <p:nvPicPr>
          <p:cNvPr id="4" name="Content Placeholder 3" descr="Shakespear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3" b="11503"/>
          <a:stretch>
            <a:fillRect/>
          </a:stretch>
        </p:blipFill>
        <p:spPr>
          <a:xfrm>
            <a:off x="3746" y="1350818"/>
            <a:ext cx="9140254" cy="5026787"/>
          </a:xfrm>
        </p:spPr>
      </p:pic>
    </p:spTree>
    <p:extLst>
      <p:ext uri="{BB962C8B-B14F-4D97-AF65-F5344CB8AC3E}">
        <p14:creationId xmlns:p14="http://schemas.microsoft.com/office/powerpoint/2010/main" val="2273583134"/>
      </p:ext>
    </p:extLst>
  </p:cSld>
  <p:clrMapOvr>
    <a:masterClrMapping/>
  </p:clrMapOvr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185</TotalTime>
  <Words>307</Words>
  <Application>Microsoft Macintosh PowerPoint</Application>
  <PresentationFormat>On-screen Show (4:3)</PresentationFormat>
  <Paragraphs>34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Twilight</vt:lpstr>
      <vt:lpstr>Towards a Hermeneutic of Uncertainty</vt:lpstr>
      <vt:lpstr>Michel Foucault</vt:lpstr>
      <vt:lpstr>Descriptors of our malaise</vt:lpstr>
      <vt:lpstr>Descriptors of our malaise</vt:lpstr>
      <vt:lpstr>Descriptors of our malaise</vt:lpstr>
      <vt:lpstr>Questions in our malaise</vt:lpstr>
      <vt:lpstr>Slaughterhouse-Five</vt:lpstr>
      <vt:lpstr>Jazz and Improvisation</vt:lpstr>
      <vt:lpstr>Drama and Improvisation</vt:lpstr>
      <vt:lpstr>Abraham and Isaac</vt:lpstr>
      <vt:lpstr>Monsignor Quixote</vt:lpstr>
      <vt:lpstr>Founding Narratives</vt:lpstr>
      <vt:lpstr>Sacred Space</vt:lpstr>
      <vt:lpstr>Mixed Economy Church</vt:lpstr>
      <vt:lpstr>Resource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 Hermeneutic of Uncertainty</dc:title>
  <dc:creator>Damian Feeney</dc:creator>
  <cp:lastModifiedBy>Damian Feeney</cp:lastModifiedBy>
  <cp:revision>15</cp:revision>
  <dcterms:created xsi:type="dcterms:W3CDTF">2020-06-01T09:07:43Z</dcterms:created>
  <dcterms:modified xsi:type="dcterms:W3CDTF">2020-06-11T09:34:42Z</dcterms:modified>
</cp:coreProperties>
</file>