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31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22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23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4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30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4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63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customXml" Target="../customXml/item2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042086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959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0718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0638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4559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53871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05336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65178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80054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94690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45923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0485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00888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08010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58724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25071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87223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23910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64611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61076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01043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31337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4688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42322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07023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40091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82971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3" name="Shape 3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14170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085581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866527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5" name="Shape 4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94172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5" name="Shape 4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951570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0" name="Shape 4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432304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5" name="Shape 4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3131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885932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529302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5" name="Shape 4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776850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0" name="Shape 4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935101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Shape 4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5" name="Shape 4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513331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25657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120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7292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2692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5427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832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lt2"/>
                </a:solidFill>
              </a:defRPr>
            </a:lvl1pPr>
            <a:lvl2pPr lvl="1" algn="r" rtl="0">
              <a:buNone/>
              <a:defRPr sz="1000">
                <a:solidFill>
                  <a:schemeClr val="lt2"/>
                </a:solidFill>
              </a:defRPr>
            </a:lvl2pPr>
            <a:lvl3pPr lvl="2" algn="r" rtl="0">
              <a:buNone/>
              <a:defRPr sz="1000">
                <a:solidFill>
                  <a:schemeClr val="lt2"/>
                </a:solidFill>
              </a:defRPr>
            </a:lvl3pPr>
            <a:lvl4pPr lvl="3" algn="r" rtl="0">
              <a:buNone/>
              <a:defRPr sz="1000">
                <a:solidFill>
                  <a:schemeClr val="lt2"/>
                </a:solidFill>
              </a:defRPr>
            </a:lvl4pPr>
            <a:lvl5pPr lvl="4" algn="r" rtl="0">
              <a:buNone/>
              <a:defRPr sz="1000">
                <a:solidFill>
                  <a:schemeClr val="lt2"/>
                </a:solidFill>
              </a:defRPr>
            </a:lvl5pPr>
            <a:lvl6pPr lvl="5" algn="r" rtl="0">
              <a:buNone/>
              <a:defRPr sz="1000">
                <a:solidFill>
                  <a:schemeClr val="lt2"/>
                </a:solidFill>
              </a:defRPr>
            </a:lvl6pPr>
            <a:lvl7pPr lvl="6" algn="r" rtl="0">
              <a:buNone/>
              <a:defRPr sz="1000">
                <a:solidFill>
                  <a:schemeClr val="lt2"/>
                </a:solidFill>
              </a:defRPr>
            </a:lvl7pPr>
            <a:lvl8pPr lvl="7" algn="r" rtl="0">
              <a:buNone/>
              <a:defRPr sz="1000">
                <a:solidFill>
                  <a:schemeClr val="lt2"/>
                </a:solidFill>
              </a:defRPr>
            </a:lvl8pPr>
            <a:lvl9pPr lvl="8" algn="r" rtl="0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mc:AlternateContent xmlns:mc="http://schemas.openxmlformats.org/markup-compatibility/2006" xmlns:p14="http://schemas.microsoft.com/office/powerpoint/2010/main">
    <mc:Choice Requires="p14">
      <p:transition spd="slow" p14:dur="50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g"/><Relationship Id="rId18" Type="http://schemas.openxmlformats.org/officeDocument/2006/relationships/image" Target="../media/image16.jpg"/><Relationship Id="rId3" Type="http://schemas.openxmlformats.org/officeDocument/2006/relationships/image" Target="../media/image1.jpg"/><Relationship Id="rId21" Type="http://schemas.openxmlformats.org/officeDocument/2006/relationships/image" Target="../media/image19.jp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17" Type="http://schemas.openxmlformats.org/officeDocument/2006/relationships/image" Target="../media/image15.jpg"/><Relationship Id="rId2" Type="http://schemas.openxmlformats.org/officeDocument/2006/relationships/notesSlide" Target="../notesSlides/notesSlide32.xml"/><Relationship Id="rId16" Type="http://schemas.openxmlformats.org/officeDocument/2006/relationships/image" Target="../media/image14.jpg"/><Relationship Id="rId20" Type="http://schemas.openxmlformats.org/officeDocument/2006/relationships/image" Target="../media/image18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5" Type="http://schemas.openxmlformats.org/officeDocument/2006/relationships/image" Target="../media/image13.jpg"/><Relationship Id="rId10" Type="http://schemas.openxmlformats.org/officeDocument/2006/relationships/image" Target="../media/image8.jpg"/><Relationship Id="rId19" Type="http://schemas.openxmlformats.org/officeDocument/2006/relationships/image" Target="../media/image17.jpg"/><Relationship Id="rId4" Type="http://schemas.openxmlformats.org/officeDocument/2006/relationships/image" Target="../media/image2.jpg"/><Relationship Id="rId9" Type="http://schemas.openxmlformats.org/officeDocument/2006/relationships/image" Target="../media/image7.jpg"/><Relationship Id="rId14" Type="http://schemas.openxmlformats.org/officeDocument/2006/relationships/image" Target="../media/image12.jpg"/><Relationship Id="rId22" Type="http://schemas.openxmlformats.org/officeDocument/2006/relationships/image" Target="../media/image20.jp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g"/><Relationship Id="rId18" Type="http://schemas.openxmlformats.org/officeDocument/2006/relationships/image" Target="../media/image16.jpg"/><Relationship Id="rId3" Type="http://schemas.openxmlformats.org/officeDocument/2006/relationships/image" Target="../media/image1.jpg"/><Relationship Id="rId21" Type="http://schemas.openxmlformats.org/officeDocument/2006/relationships/image" Target="../media/image19.jp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17" Type="http://schemas.openxmlformats.org/officeDocument/2006/relationships/image" Target="../media/image15.jpg"/><Relationship Id="rId2" Type="http://schemas.openxmlformats.org/officeDocument/2006/relationships/notesSlide" Target="../notesSlides/notesSlide33.xml"/><Relationship Id="rId16" Type="http://schemas.openxmlformats.org/officeDocument/2006/relationships/image" Target="../media/image14.jpg"/><Relationship Id="rId20" Type="http://schemas.openxmlformats.org/officeDocument/2006/relationships/image" Target="../media/image18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5" Type="http://schemas.openxmlformats.org/officeDocument/2006/relationships/image" Target="../media/image13.jpg"/><Relationship Id="rId10" Type="http://schemas.openxmlformats.org/officeDocument/2006/relationships/image" Target="../media/image8.jpg"/><Relationship Id="rId19" Type="http://schemas.openxmlformats.org/officeDocument/2006/relationships/image" Target="../media/image17.jpg"/><Relationship Id="rId4" Type="http://schemas.openxmlformats.org/officeDocument/2006/relationships/image" Target="../media/image2.jpg"/><Relationship Id="rId9" Type="http://schemas.openxmlformats.org/officeDocument/2006/relationships/image" Target="../media/image7.jpg"/><Relationship Id="rId14" Type="http://schemas.openxmlformats.org/officeDocument/2006/relationships/image" Target="../media/image12.jpg"/><Relationship Id="rId22" Type="http://schemas.openxmlformats.org/officeDocument/2006/relationships/image" Target="../media/image20.jp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jpg"/><Relationship Id="rId18" Type="http://schemas.openxmlformats.org/officeDocument/2006/relationships/image" Target="../media/image16.jpg"/><Relationship Id="rId3" Type="http://schemas.openxmlformats.org/officeDocument/2006/relationships/image" Target="../media/image1.jpg"/><Relationship Id="rId21" Type="http://schemas.openxmlformats.org/officeDocument/2006/relationships/image" Target="../media/image19.jp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17" Type="http://schemas.openxmlformats.org/officeDocument/2006/relationships/image" Target="../media/image15.jpg"/><Relationship Id="rId2" Type="http://schemas.openxmlformats.org/officeDocument/2006/relationships/notesSlide" Target="../notesSlides/notesSlide34.xml"/><Relationship Id="rId16" Type="http://schemas.openxmlformats.org/officeDocument/2006/relationships/image" Target="../media/image14.jpg"/><Relationship Id="rId20" Type="http://schemas.openxmlformats.org/officeDocument/2006/relationships/image" Target="../media/image18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5" Type="http://schemas.openxmlformats.org/officeDocument/2006/relationships/image" Target="../media/image13.jpg"/><Relationship Id="rId10" Type="http://schemas.openxmlformats.org/officeDocument/2006/relationships/image" Target="../media/image8.jpg"/><Relationship Id="rId19" Type="http://schemas.openxmlformats.org/officeDocument/2006/relationships/image" Target="../media/image17.jpg"/><Relationship Id="rId4" Type="http://schemas.openxmlformats.org/officeDocument/2006/relationships/image" Target="../media/image2.jpg"/><Relationship Id="rId9" Type="http://schemas.openxmlformats.org/officeDocument/2006/relationships/image" Target="../media/image7.jpg"/><Relationship Id="rId14" Type="http://schemas.openxmlformats.org/officeDocument/2006/relationships/image" Target="../media/image12.jpg"/><Relationship Id="rId22" Type="http://schemas.openxmlformats.org/officeDocument/2006/relationships/image" Target="../media/image20.jp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48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Strength for the Journey</a:t>
            </a:r>
            <a:endParaRPr sz="48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Dementia Action Week service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1" name="Shape 101"/>
          <p:cNvSpPr/>
          <p:nvPr/>
        </p:nvSpPr>
        <p:spPr>
          <a:xfrm rot="8100000">
            <a:off x="-665267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Shape 102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Shape 103"/>
          <p:cNvSpPr/>
          <p:nvPr/>
        </p:nvSpPr>
        <p:spPr>
          <a:xfrm rot="-8100000">
            <a:off x="8222133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Shape 104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Opening prayer</a:t>
            </a:r>
            <a:endParaRPr sz="52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0" name="Shape 16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1" name="Shape 161"/>
          <p:cNvSpPr/>
          <p:nvPr/>
        </p:nvSpPr>
        <p:spPr>
          <a:xfrm rot="8100000">
            <a:off x="-665267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Shape 162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Shape 163"/>
          <p:cNvSpPr/>
          <p:nvPr/>
        </p:nvSpPr>
        <p:spPr>
          <a:xfrm rot="-8100000">
            <a:off x="8222133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Shape 164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Leader: 			God who knows us</a:t>
            </a: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1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Response: 	God who loves us</a:t>
            </a:r>
            <a:endParaRPr sz="3600" b="1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Interview</a:t>
            </a:r>
            <a:endParaRPr sz="52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5" name="Shape 17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Lizzie Evans</a:t>
            </a:r>
            <a:endParaRPr sz="28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6" name="Shape 176"/>
          <p:cNvSpPr/>
          <p:nvPr/>
        </p:nvSpPr>
        <p:spPr>
          <a:xfrm rot="8100000">
            <a:off x="-665267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Shape 177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Shape 178"/>
          <p:cNvSpPr/>
          <p:nvPr/>
        </p:nvSpPr>
        <p:spPr>
          <a:xfrm rot="-8100000">
            <a:off x="8222133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Shape 179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Reading</a:t>
            </a:r>
            <a:endParaRPr sz="52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Psalm 23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6" name="Shape 186"/>
          <p:cNvSpPr/>
          <p:nvPr/>
        </p:nvSpPr>
        <p:spPr>
          <a:xfrm rot="8100000">
            <a:off x="-665267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Shape 187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/>
          <p:nvPr/>
        </p:nvSpPr>
        <p:spPr>
          <a:xfrm rot="-8100000">
            <a:off x="8222133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Shape 189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Hymn</a:t>
            </a:r>
            <a:endParaRPr sz="52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5" name="Shape 19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The Lord’s my Shepherd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6" name="Shape 196"/>
          <p:cNvSpPr/>
          <p:nvPr/>
        </p:nvSpPr>
        <p:spPr>
          <a:xfrm rot="8100000">
            <a:off x="-665267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Shape 197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Shape 198"/>
          <p:cNvSpPr/>
          <p:nvPr/>
        </p:nvSpPr>
        <p:spPr>
          <a:xfrm rot="-8100000">
            <a:off x="8222133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Shape 199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The Lord’s my Shepherd, I’ll not want;</a:t>
            </a: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He makes me down to lie</a:t>
            </a: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In pastures green; He leadeth me</a:t>
            </a: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The quiet waters by.</a:t>
            </a: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My soul He doth restore again,</a:t>
            </a: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And me to walk doth make</a:t>
            </a: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Within the paths of righteousness,</a:t>
            </a: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E’en for His own name’s sake</a:t>
            </a: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body" idx="4294967295"/>
          </p:nvPr>
        </p:nvSpPr>
        <p:spPr>
          <a:xfrm>
            <a:off x="387950" y="386075"/>
            <a:ext cx="83679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Yea, though I walk in death’s dark vale,</a:t>
            </a:r>
            <a:endParaRPr sz="36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Yet will I fear no ill;</a:t>
            </a:r>
            <a:endParaRPr sz="36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For Thou art with me, and Thy rod</a:t>
            </a:r>
            <a:endParaRPr sz="36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And staff me comfort still.</a:t>
            </a:r>
            <a:endParaRPr sz="36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My table Thou hast furnished</a:t>
            </a:r>
            <a:endParaRPr sz="36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In presence of my foes;</a:t>
            </a:r>
            <a:endParaRPr sz="36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My head Thou dost with oil anoint,</a:t>
            </a:r>
            <a:endParaRPr sz="36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And my cup overflows.</a:t>
            </a:r>
            <a:endParaRPr sz="36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Goodness and mercy all my life</a:t>
            </a:r>
            <a:endParaRPr sz="36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Shall surely follow me,</a:t>
            </a:r>
            <a:endParaRPr sz="36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And in God’s house forevermore</a:t>
            </a:r>
            <a:endParaRPr sz="36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6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My dwelling-place shall be</a:t>
            </a:r>
            <a:endParaRPr sz="36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Welcome</a:t>
            </a:r>
            <a:endParaRPr sz="52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" name="Shape 11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1" name="Shape 111"/>
          <p:cNvSpPr/>
          <p:nvPr/>
        </p:nvSpPr>
        <p:spPr>
          <a:xfrm rot="8100000">
            <a:off x="-665267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Shape 112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/>
          <p:nvPr/>
        </p:nvSpPr>
        <p:spPr>
          <a:xfrm rot="-8100000">
            <a:off x="8222133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Shape 114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Prayers</a:t>
            </a:r>
            <a:endParaRPr sz="52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0" name="Shape 23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Writing prayers on the flowers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1" name="Shape 231"/>
          <p:cNvSpPr/>
          <p:nvPr/>
        </p:nvSpPr>
        <p:spPr>
          <a:xfrm rot="8100000">
            <a:off x="-665267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Shape 232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Shape 233"/>
          <p:cNvSpPr/>
          <p:nvPr/>
        </p:nvSpPr>
        <p:spPr>
          <a:xfrm rot="-8100000">
            <a:off x="8222133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Shape 234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Hymn</a:t>
            </a:r>
            <a:endParaRPr sz="52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0" name="Shape 24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Be still for the presence of the Lord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1" name="Shape 241"/>
          <p:cNvSpPr/>
          <p:nvPr/>
        </p:nvSpPr>
        <p:spPr>
          <a:xfrm rot="8100000">
            <a:off x="-665267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Shape 242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Shape 243"/>
          <p:cNvSpPr/>
          <p:nvPr/>
        </p:nvSpPr>
        <p:spPr>
          <a:xfrm rot="-8100000">
            <a:off x="8222133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Shape 244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Be still for the presence of the Lord</a:t>
            </a: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The Holy One is here</a:t>
            </a: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Come bow before Him now</a:t>
            </a: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With reverence and fear</a:t>
            </a: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 Him no sin is found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We stand on holy ground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Be still for the presence of the Lord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The Holy One is here</a:t>
            </a: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Be still for the glory of the Lord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Is shining all around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He burns with holy fire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With splendour He is crowned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How awesome is the sight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Our radiant King of light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Be still for the glory of the Lord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Is shining all around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Be still for the power of the Lord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Is moving in this place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He comes to cleanse and heal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To minister His grace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No work too hard for Him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 faith receive from Him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Be still for the power of the Lord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Is moving in this place</a:t>
            </a:r>
            <a:endParaRPr sz="36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Prayers</a:t>
            </a:r>
            <a:endParaRPr sz="52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0" name="Shape 28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Gathering the flowers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1" name="Shape 281"/>
          <p:cNvSpPr/>
          <p:nvPr/>
        </p:nvSpPr>
        <p:spPr>
          <a:xfrm rot="8100000">
            <a:off x="-665267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Shape 282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Shape 283"/>
          <p:cNvSpPr/>
          <p:nvPr/>
        </p:nvSpPr>
        <p:spPr>
          <a:xfrm rot="-8100000">
            <a:off x="8222133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Shape 284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Reading</a:t>
            </a:r>
            <a:endParaRPr sz="52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0" name="Shape 29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John 10:1-5, 14-15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1" name="Shape 291"/>
          <p:cNvSpPr/>
          <p:nvPr/>
        </p:nvSpPr>
        <p:spPr>
          <a:xfrm rot="8100000">
            <a:off x="-665267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Shape 292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Shape 293"/>
          <p:cNvSpPr/>
          <p:nvPr/>
        </p:nvSpPr>
        <p:spPr>
          <a:xfrm rot="-8100000">
            <a:off x="8222133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Shape 294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4294967295"/>
          </p:nvPr>
        </p:nvSpPr>
        <p:spPr>
          <a:xfrm>
            <a:off x="169125" y="386075"/>
            <a:ext cx="88056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We come in worship to God</a:t>
            </a:r>
            <a:b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GB" sz="3600" b="1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In our need, </a:t>
            </a:r>
            <a:br>
              <a:rPr lang="en-GB" sz="3600" b="1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GB" sz="3600" b="1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and bringing with us </a:t>
            </a:r>
            <a:br>
              <a:rPr lang="en-GB" sz="3600" b="1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GB" sz="3600" b="1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the needs of the world</a:t>
            </a:r>
            <a:br>
              <a:rPr lang="en-GB" sz="3600" b="1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</a:b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We come to God, who comes to us in Jesus</a:t>
            </a:r>
            <a:b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GB" sz="3600" b="1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And who knows us by name</a:t>
            </a:r>
            <a:endParaRPr sz="3600" b="1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Short Address</a:t>
            </a:r>
            <a:endParaRPr sz="52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0" name="Shape 30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1" name="Shape 301"/>
          <p:cNvSpPr/>
          <p:nvPr/>
        </p:nvSpPr>
        <p:spPr>
          <a:xfrm rot="8100000">
            <a:off x="-665267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Shape 302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Shape 303"/>
          <p:cNvSpPr/>
          <p:nvPr/>
        </p:nvSpPr>
        <p:spPr>
          <a:xfrm rot="-8100000">
            <a:off x="8222133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Shape 304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Act of Faith</a:t>
            </a:r>
            <a:endParaRPr sz="52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0" name="Shape 31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Anointing with oil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1" name="Shape 311"/>
          <p:cNvSpPr/>
          <p:nvPr/>
        </p:nvSpPr>
        <p:spPr>
          <a:xfrm rot="8100000">
            <a:off x="-665267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Shape 312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Shape 313"/>
          <p:cNvSpPr/>
          <p:nvPr/>
        </p:nvSpPr>
        <p:spPr>
          <a:xfrm rot="-8100000">
            <a:off x="8222133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Shape 314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Shape 32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21" name="Shape 3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"/>
            <a:ext cx="3060325" cy="211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Shape 3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94575" y="0"/>
            <a:ext cx="2991799" cy="121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Shape 3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94579" y="1211975"/>
            <a:ext cx="3076100" cy="2540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Shape 3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" y="3090900"/>
            <a:ext cx="3653139" cy="20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Shape 3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232498" y="2540574"/>
            <a:ext cx="3911501" cy="260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Shape 32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53925" y="1576300"/>
            <a:ext cx="3185127" cy="211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Shape 32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913501" y="3090900"/>
            <a:ext cx="2691425" cy="20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Shape 32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326183" y="0"/>
            <a:ext cx="3817817" cy="254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Shape 32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2777400" y="1576300"/>
            <a:ext cx="3297078" cy="211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Shape 33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" y="1"/>
            <a:ext cx="2794575" cy="1859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Shape 33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2799126" y="0"/>
            <a:ext cx="3253645" cy="15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Shape 332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53937" y="3663675"/>
            <a:ext cx="3038475" cy="150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Shape 333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5189561" y="3337528"/>
            <a:ext cx="4011063" cy="18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Shape 334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6057325" y="1211975"/>
            <a:ext cx="3185125" cy="211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Shape 335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-386000" y="1859672"/>
            <a:ext cx="3185125" cy="18063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Shape 336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052777" y="2"/>
            <a:ext cx="3038475" cy="2021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Shape 337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2771975" y="2973749"/>
            <a:ext cx="3253650" cy="2165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Shape 33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6025628" y="2973744"/>
            <a:ext cx="3253650" cy="2165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Shape 339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6023066" y="839825"/>
            <a:ext cx="3253650" cy="2375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Shape 340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-31675" y="-146475"/>
            <a:ext cx="2840611" cy="211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Shape 34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7" name="Shape 3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"/>
            <a:ext cx="3060325" cy="211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Shape 34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94575" y="0"/>
            <a:ext cx="2991799" cy="121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Shape 34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94579" y="1211975"/>
            <a:ext cx="3076100" cy="2540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Shape 35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" y="3090900"/>
            <a:ext cx="3653139" cy="20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Shape 35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232498" y="2540574"/>
            <a:ext cx="3911501" cy="260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2" name="Shape 35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53925" y="1576300"/>
            <a:ext cx="3185127" cy="211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Shape 35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913501" y="3090900"/>
            <a:ext cx="2691425" cy="20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4" name="Shape 354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326183" y="0"/>
            <a:ext cx="3817817" cy="254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Shape 35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2777400" y="1576300"/>
            <a:ext cx="3297078" cy="211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Shape 35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" y="1"/>
            <a:ext cx="2794575" cy="1859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Shape 35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2799126" y="0"/>
            <a:ext cx="3253645" cy="15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Shape 358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53937" y="3663675"/>
            <a:ext cx="3038475" cy="150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Shape 359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5189561" y="3337528"/>
            <a:ext cx="4011063" cy="18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Shape 360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6057325" y="1211975"/>
            <a:ext cx="3185125" cy="211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Shape 361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-386000" y="1859672"/>
            <a:ext cx="3185125" cy="18063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Shape 362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052777" y="2"/>
            <a:ext cx="3038475" cy="2021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Shape 363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2771975" y="2973749"/>
            <a:ext cx="3253650" cy="2165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Shape 364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6025628" y="2973744"/>
            <a:ext cx="3253650" cy="2165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Shape 365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6023066" y="839825"/>
            <a:ext cx="3253650" cy="2375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Shape 366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-31675" y="-146475"/>
            <a:ext cx="2840611" cy="211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Shape 37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73" name="Shape 3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"/>
            <a:ext cx="3060325" cy="211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Shape 3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94575" y="0"/>
            <a:ext cx="2991799" cy="121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Shape 37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94579" y="1211975"/>
            <a:ext cx="3076100" cy="2540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Shape 37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" y="3090900"/>
            <a:ext cx="3653139" cy="20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Shape 37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232498" y="2540574"/>
            <a:ext cx="3911501" cy="260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Shape 37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53925" y="1576300"/>
            <a:ext cx="3185127" cy="211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Shape 37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913501" y="3090900"/>
            <a:ext cx="2691425" cy="205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Shape 38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326183" y="0"/>
            <a:ext cx="3817817" cy="254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Shape 38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2777400" y="1576300"/>
            <a:ext cx="3297078" cy="211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Shape 38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" y="1"/>
            <a:ext cx="2794575" cy="1859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Shape 38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2799126" y="0"/>
            <a:ext cx="3253645" cy="15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Shape 384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53937" y="3663675"/>
            <a:ext cx="3038475" cy="150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Shape 385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5189561" y="3337528"/>
            <a:ext cx="4011063" cy="18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Shape 386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6057325" y="1211975"/>
            <a:ext cx="3185125" cy="211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Shape 387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-386000" y="1859672"/>
            <a:ext cx="3185125" cy="18063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Shape 388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6052777" y="2"/>
            <a:ext cx="3038475" cy="2021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Shape 389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2771975" y="2973749"/>
            <a:ext cx="3253650" cy="2165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Shape 390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6025628" y="2973744"/>
            <a:ext cx="3253650" cy="2165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Shape 391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6023066" y="839825"/>
            <a:ext cx="3253650" cy="2375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Shape 392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-31675" y="-146475"/>
            <a:ext cx="2840611" cy="211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Act of Faith</a:t>
            </a:r>
            <a:endParaRPr sz="52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98" name="Shape 39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Anointing with oil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99" name="Shape 399"/>
          <p:cNvSpPr/>
          <p:nvPr/>
        </p:nvSpPr>
        <p:spPr>
          <a:xfrm rot="8100000">
            <a:off x="-665268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Shape 400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Shape 401"/>
          <p:cNvSpPr/>
          <p:nvPr/>
        </p:nvSpPr>
        <p:spPr>
          <a:xfrm rot="-8100000">
            <a:off x="8222133" y="-687774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Shape 402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Hymn</a:t>
            </a:r>
            <a:endParaRPr sz="52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8" name="Shape 40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Shine Jesus Shine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9" name="Shape 409"/>
          <p:cNvSpPr/>
          <p:nvPr/>
        </p:nvSpPr>
        <p:spPr>
          <a:xfrm rot="8100000">
            <a:off x="-665267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Shape 410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Shape 411"/>
          <p:cNvSpPr/>
          <p:nvPr/>
        </p:nvSpPr>
        <p:spPr>
          <a:xfrm rot="-8100000">
            <a:off x="8222133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Shape 412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Lord, the light of your love is shining</a:t>
            </a:r>
            <a:endParaRPr sz="3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In the midst of the darkness, shining</a:t>
            </a:r>
            <a:endParaRPr sz="3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Jesus, Light of the world, shine upon us</a:t>
            </a:r>
            <a:endParaRPr sz="3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Set us free by the truth you now bring us</a:t>
            </a:r>
            <a:endParaRPr sz="3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Shine on me, shine on me</a:t>
            </a:r>
            <a:endParaRPr sz="3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hape 422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Shine, Jesus, shine</a:t>
            </a:r>
            <a:endParaRPr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Fill this land with the Father's glory</a:t>
            </a:r>
            <a:endParaRPr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Blaze, Spirit, blaze</a:t>
            </a:r>
            <a:endParaRPr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Set our hearts on fire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Flow, river, flow</a:t>
            </a:r>
            <a:endParaRPr sz="3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Flood the nations with grace and mercy</a:t>
            </a:r>
            <a:endParaRPr sz="3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Send forth your word</a:t>
            </a:r>
            <a:endParaRPr sz="3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Lord, and let there be light</a:t>
            </a:r>
            <a:endParaRPr sz="3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Lord, I come to your awesome presence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From the shadows into your radiance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By the blood I may enter your brightness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Search me, try me, consume all my darkness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Shine on me, shine on me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We come with our faith and doubts</a:t>
            </a:r>
            <a:b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GB" sz="3600" b="1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With our hopes and fears</a:t>
            </a: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endParaRPr sz="36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We comes as we are</a:t>
            </a:r>
            <a:br>
              <a:rPr lang="en-GB" sz="36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GB" sz="3600" b="1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We come to God in worship</a:t>
            </a:r>
            <a:endParaRPr sz="3600" b="1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Shine, Jesus, shine</a:t>
            </a:r>
            <a:endParaRPr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Fill this land with the Father's glory</a:t>
            </a:r>
            <a:endParaRPr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Blaze, Spirit, blaze</a:t>
            </a:r>
            <a:endParaRPr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Set our hearts on fire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Flow, river, flow</a:t>
            </a:r>
            <a:endParaRPr sz="3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Flood the nations with grace and mercy</a:t>
            </a:r>
            <a:endParaRPr sz="3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Send forth your word</a:t>
            </a:r>
            <a:endParaRPr sz="3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Lord, and let there be light</a:t>
            </a:r>
            <a:endParaRPr sz="3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As we gaze on your kingly brightness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So our faces display your likeness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Ever changing from glory to glory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Mirrored here may our lives tell your story</a:t>
            </a:r>
            <a:endParaRPr/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Shine on me, shine on me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Shine, Jesus, shine</a:t>
            </a:r>
            <a:endParaRPr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Fill this land with the Father's glory</a:t>
            </a:r>
            <a:endParaRPr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Blaze, Spirit, blaze</a:t>
            </a:r>
            <a:endParaRPr/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Set our hearts on fire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Flow, river, flow</a:t>
            </a:r>
            <a:endParaRPr sz="3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Flood the nations with grace and mercy</a:t>
            </a:r>
            <a:endParaRPr sz="3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Send forth your word</a:t>
            </a:r>
            <a:endParaRPr sz="30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Lord, and let there be light</a:t>
            </a:r>
            <a:endParaRPr sz="3000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Blessing</a:t>
            </a:r>
            <a:endParaRPr sz="52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48" name="Shape 448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49" name="Shape 449"/>
          <p:cNvSpPr/>
          <p:nvPr/>
        </p:nvSpPr>
        <p:spPr>
          <a:xfrm rot="8100000">
            <a:off x="-665267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Shape 450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Shape 451"/>
          <p:cNvSpPr/>
          <p:nvPr/>
        </p:nvSpPr>
        <p:spPr>
          <a:xfrm rot="-8100000">
            <a:off x="8222133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Shape 452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ctrTitle"/>
          </p:nvPr>
        </p:nvSpPr>
        <p:spPr>
          <a:xfrm>
            <a:off x="311700" y="211175"/>
            <a:ext cx="8520600" cy="26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Please join us </a:t>
            </a:r>
            <a:b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for tea and cake</a:t>
            </a:r>
            <a:endParaRPr sz="52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58" name="Shape 458"/>
          <p:cNvSpPr txBox="1">
            <a:spLocks noGrp="1"/>
          </p:cNvSpPr>
          <p:nvPr>
            <p:ph type="subTitle" idx="1"/>
          </p:nvPr>
        </p:nvSpPr>
        <p:spPr>
          <a:xfrm>
            <a:off x="311700" y="30371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There will also be opportunities </a:t>
            </a:r>
            <a:b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for prayer and information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59" name="Shape 459"/>
          <p:cNvSpPr/>
          <p:nvPr/>
        </p:nvSpPr>
        <p:spPr>
          <a:xfrm rot="8100000">
            <a:off x="-665267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Shape 460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Shape 461"/>
          <p:cNvSpPr/>
          <p:nvPr/>
        </p:nvSpPr>
        <p:spPr>
          <a:xfrm rot="-8100000">
            <a:off x="8222133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Shape 462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en-GB" sz="5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Hymn</a:t>
            </a:r>
            <a:endParaRPr sz="52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Shape 13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Be thou my vision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1" name="Shape 131"/>
          <p:cNvSpPr/>
          <p:nvPr/>
        </p:nvSpPr>
        <p:spPr>
          <a:xfrm rot="8100000">
            <a:off x="-665267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Shape 132"/>
          <p:cNvSpPr/>
          <p:nvPr/>
        </p:nvSpPr>
        <p:spPr>
          <a:xfrm rot="-2700000">
            <a:off x="8222133" y="4273177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Shape 133"/>
          <p:cNvSpPr/>
          <p:nvPr/>
        </p:nvSpPr>
        <p:spPr>
          <a:xfrm rot="-8100000">
            <a:off x="8222133" y="-687773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Shape 134"/>
          <p:cNvSpPr/>
          <p:nvPr/>
        </p:nvSpPr>
        <p:spPr>
          <a:xfrm rot="2700000">
            <a:off x="-665267" y="4225002"/>
            <a:ext cx="1567231" cy="1567231"/>
          </a:xfrm>
          <a:prstGeom prst="blockArc">
            <a:avLst>
              <a:gd name="adj1" fmla="val 10800000"/>
              <a:gd name="adj2" fmla="val 22041"/>
              <a:gd name="adj3" fmla="val 10941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Be Thou my vision, O Lord of my heart;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Naught be all else to me, save that Thou art;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Thou my best thought, by day or by night;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Waking or sleeping, Thy presence my light.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body" idx="4294967295"/>
          </p:nvPr>
        </p:nvSpPr>
        <p:spPr>
          <a:xfrm>
            <a:off x="304425" y="386075"/>
            <a:ext cx="85350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Be Thou my wisdom, and Thou my true Word;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I ever with Thee and Thou with me, Lord;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Thou my great Father and I, Thy true son;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Thou in me dwelling, and I with Thee one.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Riches I heed not, nor man’s empty praise;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Thou mine inheritance, now and always;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Thou and Thou only, first in my heart;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O King of glory, my treasure Thou art.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body" idx="4294967295"/>
          </p:nvPr>
        </p:nvSpPr>
        <p:spPr>
          <a:xfrm>
            <a:off x="552475" y="386075"/>
            <a:ext cx="8038800" cy="425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O King of glory, my victory won;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Rule and reign in me ’til Thy will be done;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Heart of my own heart, whatever befall;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Font typeface="Arial"/>
              <a:buNone/>
            </a:pPr>
            <a:r>
              <a:rPr lang="en-GB" sz="3000" b="0" i="0" u="none" strike="noStrike" cap="non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Still be my vision, O Ruler of all.</a:t>
            </a:r>
            <a:endParaRPr sz="3000" b="0" i="0" u="none" strike="noStrike" cap="non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CCE49502135A4A8D9001996322D673" ma:contentTypeVersion="17" ma:contentTypeDescription="Create a new document." ma:contentTypeScope="" ma:versionID="d073dbc0062d79947f67ea6074543806">
  <xsd:schema xmlns:xsd="http://www.w3.org/2001/XMLSchema" xmlns:xs="http://www.w3.org/2001/XMLSchema" xmlns:p="http://schemas.microsoft.com/office/2006/metadata/properties" xmlns:ns2="e39a67ea-9c74-4f44-9f00-67f19f2c0a95" xmlns:ns3="7109d90d-d8ef-4349-9a3d-18aefe7d074a" targetNamespace="http://schemas.microsoft.com/office/2006/metadata/properties" ma:root="true" ma:fieldsID="ce8b2748c024b0fdaae0eded45d17510" ns2:_="" ns3:_="">
    <xsd:import namespace="e39a67ea-9c74-4f44-9f00-67f19f2c0a95"/>
    <xsd:import namespace="7109d90d-d8ef-4349-9a3d-18aefe7d07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9a67ea-9c74-4f44-9f00-67f19f2c0a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d3106f2-1f02-4a2a-8e0b-c91973a8c4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09d90d-d8ef-4349-9a3d-18aefe7d074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f6a1f98-236f-4c72-a808-f84196a7870c}" ma:internalName="TaxCatchAll" ma:showField="CatchAllData" ma:web="7109d90d-d8ef-4349-9a3d-18aefe7d07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9a67ea-9c74-4f44-9f00-67f19f2c0a95">
      <Terms xmlns="http://schemas.microsoft.com/office/infopath/2007/PartnerControls"/>
    </lcf76f155ced4ddcb4097134ff3c332f>
    <TaxCatchAll xmlns="7109d90d-d8ef-4349-9a3d-18aefe7d074a" xsi:nil="true"/>
  </documentManagement>
</p:properties>
</file>

<file path=customXml/itemProps1.xml><?xml version="1.0" encoding="utf-8"?>
<ds:datastoreItem xmlns:ds="http://schemas.openxmlformats.org/officeDocument/2006/customXml" ds:itemID="{C65AC84F-0672-4653-A0DF-98344D0F561A}"/>
</file>

<file path=customXml/itemProps2.xml><?xml version="1.0" encoding="utf-8"?>
<ds:datastoreItem xmlns:ds="http://schemas.openxmlformats.org/officeDocument/2006/customXml" ds:itemID="{C9AFB299-5A1D-4BC2-B989-8043FB5396FE}"/>
</file>

<file path=customXml/itemProps3.xml><?xml version="1.0" encoding="utf-8"?>
<ds:datastoreItem xmlns:ds="http://schemas.openxmlformats.org/officeDocument/2006/customXml" ds:itemID="{6262A608-C3F3-48ED-AB51-3E9EB3F1A6B0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774</Words>
  <Application>Microsoft Office PowerPoint</Application>
  <PresentationFormat>On-screen Show (16:9)</PresentationFormat>
  <Paragraphs>136</Paragraphs>
  <Slides>44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Georgia</vt:lpstr>
      <vt:lpstr>Simple Light</vt:lpstr>
      <vt:lpstr>Simple Dark</vt:lpstr>
      <vt:lpstr>Strength for the Journey</vt:lpstr>
      <vt:lpstr>Welcome</vt:lpstr>
      <vt:lpstr>PowerPoint Presentation</vt:lpstr>
      <vt:lpstr>PowerPoint Presentation</vt:lpstr>
      <vt:lpstr>Hymn</vt:lpstr>
      <vt:lpstr>PowerPoint Presentation</vt:lpstr>
      <vt:lpstr>PowerPoint Presentation</vt:lpstr>
      <vt:lpstr>PowerPoint Presentation</vt:lpstr>
      <vt:lpstr>PowerPoint Presentation</vt:lpstr>
      <vt:lpstr>Opening prayer</vt:lpstr>
      <vt:lpstr>PowerPoint Presentation</vt:lpstr>
      <vt:lpstr>Interview</vt:lpstr>
      <vt:lpstr>Reading</vt:lpstr>
      <vt:lpstr>Hymn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Prayers</vt:lpstr>
      <vt:lpstr>Hymn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Prayers</vt:lpstr>
      <vt:lpstr>Reading</vt:lpstr>
      <vt:lpstr>Short Address</vt:lpstr>
      <vt:lpstr>Act of Faith</vt:lpstr>
      <vt:lpstr>PowerPoint Presentation</vt:lpstr>
      <vt:lpstr>PowerPoint Presentation</vt:lpstr>
      <vt:lpstr>PowerPoint Presentation</vt:lpstr>
      <vt:lpstr>Act of Faith</vt:lpstr>
      <vt:lpstr>Hymn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Blessing</vt:lpstr>
      <vt:lpstr>Please join us  for tea and cake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 for the Journey</dc:title>
  <dc:creator>Sarah</dc:creator>
  <cp:lastModifiedBy>Sarah</cp:lastModifiedBy>
  <cp:revision>1</cp:revision>
  <dcterms:modified xsi:type="dcterms:W3CDTF">2020-02-05T19:15:56Z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0x0101000BCCE49502135A4A8D9001996322D673</vt:lpwstr>
  </property>
</Properties>
</file>