
<file path=[Content_Types].xml><?xml version="1.0" encoding="utf-8"?>
<Types xmlns="http://schemas.openxmlformats.org/package/2006/content-types">
  <Default Extension="png" ContentType="image/png"/>
  <Default Extension="jpg&amp;ehk=EZtuZwTGp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png&amp;ehk=YJAs7h3N4KSbqODtIA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8" r:id="rId4"/>
    <p:sldId id="259" r:id="rId5"/>
    <p:sldId id="300" r:id="rId6"/>
    <p:sldId id="301" r:id="rId7"/>
    <p:sldId id="302" r:id="rId8"/>
    <p:sldId id="303" r:id="rId9"/>
    <p:sldId id="299" r:id="rId10"/>
    <p:sldId id="261" r:id="rId11"/>
    <p:sldId id="323" r:id="rId12"/>
    <p:sldId id="304" r:id="rId13"/>
    <p:sldId id="262" r:id="rId14"/>
    <p:sldId id="263" r:id="rId15"/>
    <p:sldId id="266" r:id="rId16"/>
    <p:sldId id="305" r:id="rId17"/>
    <p:sldId id="265" r:id="rId18"/>
    <p:sldId id="306" r:id="rId19"/>
    <p:sldId id="307" r:id="rId20"/>
    <p:sldId id="308" r:id="rId21"/>
    <p:sldId id="309" r:id="rId22"/>
    <p:sldId id="310" r:id="rId23"/>
    <p:sldId id="293" r:id="rId24"/>
    <p:sldId id="311" r:id="rId25"/>
    <p:sldId id="294" r:id="rId26"/>
    <p:sldId id="312" r:id="rId27"/>
    <p:sldId id="273" r:id="rId28"/>
    <p:sldId id="279" r:id="rId29"/>
    <p:sldId id="289" r:id="rId30"/>
    <p:sldId id="278" r:id="rId31"/>
    <p:sldId id="267" r:id="rId32"/>
    <p:sldId id="316" r:id="rId33"/>
    <p:sldId id="313" r:id="rId34"/>
    <p:sldId id="315" r:id="rId35"/>
    <p:sldId id="314" r:id="rId36"/>
    <p:sldId id="274" r:id="rId37"/>
    <p:sldId id="317" r:id="rId38"/>
    <p:sldId id="290" r:id="rId39"/>
    <p:sldId id="331" r:id="rId40"/>
    <p:sldId id="291" r:id="rId41"/>
    <p:sldId id="333" r:id="rId42"/>
    <p:sldId id="292" r:id="rId43"/>
    <p:sldId id="332" r:id="rId44"/>
    <p:sldId id="269" r:id="rId45"/>
    <p:sldId id="321" r:id="rId46"/>
    <p:sldId id="324" r:id="rId47"/>
    <p:sldId id="325" r:id="rId48"/>
    <p:sldId id="327" r:id="rId49"/>
    <p:sldId id="275" r:id="rId50"/>
    <p:sldId id="295" r:id="rId51"/>
    <p:sldId id="296" r:id="rId52"/>
    <p:sldId id="270" r:id="rId53"/>
    <p:sldId id="322" r:id="rId54"/>
    <p:sldId id="277" r:id="rId55"/>
    <p:sldId id="25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E694EB-4D31-47D3-A759-68D2C56FB91D}">
          <p14:sldIdLst>
            <p14:sldId id="256"/>
            <p14:sldId id="297"/>
            <p14:sldId id="258"/>
            <p14:sldId id="259"/>
            <p14:sldId id="300"/>
            <p14:sldId id="301"/>
            <p14:sldId id="302"/>
            <p14:sldId id="303"/>
            <p14:sldId id="299"/>
            <p14:sldId id="261"/>
            <p14:sldId id="323"/>
            <p14:sldId id="304"/>
            <p14:sldId id="262"/>
            <p14:sldId id="263"/>
            <p14:sldId id="266"/>
            <p14:sldId id="305"/>
            <p14:sldId id="265"/>
            <p14:sldId id="306"/>
            <p14:sldId id="307"/>
            <p14:sldId id="308"/>
            <p14:sldId id="309"/>
            <p14:sldId id="310"/>
            <p14:sldId id="293"/>
            <p14:sldId id="311"/>
            <p14:sldId id="294"/>
            <p14:sldId id="312"/>
            <p14:sldId id="273"/>
            <p14:sldId id="279"/>
            <p14:sldId id="289"/>
            <p14:sldId id="278"/>
            <p14:sldId id="267"/>
            <p14:sldId id="316"/>
            <p14:sldId id="313"/>
            <p14:sldId id="315"/>
            <p14:sldId id="314"/>
            <p14:sldId id="274"/>
            <p14:sldId id="317"/>
            <p14:sldId id="290"/>
            <p14:sldId id="331"/>
            <p14:sldId id="291"/>
            <p14:sldId id="333"/>
            <p14:sldId id="292"/>
            <p14:sldId id="332"/>
            <p14:sldId id="269"/>
            <p14:sldId id="321"/>
            <p14:sldId id="324"/>
            <p14:sldId id="325"/>
            <p14:sldId id="327"/>
            <p14:sldId id="275"/>
            <p14:sldId id="295"/>
            <p14:sldId id="296"/>
            <p14:sldId id="270"/>
            <p14:sldId id="322"/>
            <p14:sldId id="277"/>
            <p14:sldId id="257"/>
          </p14:sldIdLst>
        </p14:section>
        <p14:section name="Untitled Section" id="{8CE93750-DE88-4921-8ED7-3A3D6B9C6A5D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C7A70-73F9-4DB9-B026-DC52901EE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5AE2BD-F4EB-4987-B206-8C583699C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D995B-6834-40C0-9FF7-70B2FAC0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08062F-411C-434A-9557-05A7550A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6852DF-DAD3-457C-9008-376A4BFE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30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A1AE7-3652-48F1-98AD-7A832FB0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F4DD5E-A4D3-41F7-B484-92F5E4E6F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DCE464-36EE-45DA-A964-192938AE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A35555-23E3-4FCD-8778-A11C1819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A09C7E-6963-40E4-86BB-B6B23D1B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ACD45E-AD11-42BA-AA53-EDC87AD78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03321A-316E-4273-A758-E32D6EA7E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DBB91B-DD87-4D84-B224-EA4475D9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EC42C0-5873-49C2-A891-313456F6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45D86-FFE8-458A-A555-F413D573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2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DCFD1-85E4-408C-A381-748268A3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DA6291-FF08-499F-81AD-9088A7DFB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A9CF55-6367-4C02-8DC8-F894B6B2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C62B33-7538-4391-8614-B770AFF5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A9EB8C-F867-4D71-A64E-5E7C61EB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2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F5D88-3D10-4B67-8C5B-9AF2CC09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1D7D82-103C-4813-9CF1-6A1965709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78F32-2EFD-4E19-ACDC-51DCC98E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C03711-CA95-4025-88E9-A84DE76C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1D6E0-C240-48B2-BE90-17BE9CBF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5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957F1-E215-41AA-BFCE-E9C44FD2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48440-0C23-47AA-9163-D1AA103F1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FC3B50-3B0D-4A75-88C2-A5AA8613B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292E95-D0EF-483E-9787-18E851D9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78D319-46E3-4619-8115-333927B7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BD23E3-9081-4E15-8E5F-838662B9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046D5-9114-4787-A401-FE1F59E0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BDF7D1-A9D9-4278-86A0-979D1B353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9CBC18-C793-4E06-8269-04DEBB3D8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1EAB6D-B0F0-44AC-9971-017AE70DD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E110BB-7712-4A0F-8F77-3EF936981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6463623-2AFD-4BD1-B34B-45835B2B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C28A01-4D28-4919-B0D9-923088AD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D49221-392A-49B5-8A44-0A9B8C3C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CA18D-4356-4EF4-BD18-259DFCFF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D3069C-581E-4F29-8CF7-D0F0727C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BF640B-71DF-45D4-A517-9DA9660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71C44C-D776-406D-A2B8-A8617668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3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A1CD6B1-C99A-4828-8C49-885E7322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7B9F1CE-E8BD-4847-B5F4-10FC3FB1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A7189D-47B9-42E3-A448-478A8733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5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32F03-37D2-488E-8D12-9CD83D1A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60B11E-1675-4F7C-81DF-8260327F3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4E6D5-5151-4A0E-8324-438EA1EC6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759D62-1D9C-48B7-AE0D-8579942F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170BA0-1F68-4B40-BEB9-F7129BD9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F2F6F5-DEC0-40FA-A303-B630A078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9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A9F25-6A36-43A5-A2A2-7AA9C950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FE19BB-A28F-4E31-8906-735265185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ECBBC2-69ED-459D-BC7C-9646D6F7C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59EDD-C196-41AA-A8EC-AD92A004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E76F38-7B33-48C1-95A6-4832F2EA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959B97-0CC9-4D09-BA1C-97E2B5BC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582399-BA7F-46E4-A1A4-7036BE0B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917693-AFE7-498A-A64E-9253E5E61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C0E4DA-A29E-41D2-BACC-05CE86718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1D9A-C079-4D5F-9404-00EE59F1A38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01173D-588C-4C19-9FB0-9FBD007A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C4AADD-5160-4ED5-809C-9C57995BD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6A35-21BB-463C-9325-0CD1C73A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82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loswl/484099875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7133521" TargetMode="External"/><Relationship Id="rId2" Type="http://schemas.openxmlformats.org/officeDocument/2006/relationships/image" Target="../media/image11.jpg&amp;ehk=EZtuZwTGp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herfood-devos.com/2015/04/of-shepherds-and-sheep.html" TargetMode="External"/><Relationship Id="rId2" Type="http://schemas.openxmlformats.org/officeDocument/2006/relationships/image" Target="../media/image12.png&amp;ehk=YJAs7h3N4KSbqODtIA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2.5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herfood-devos.com/2015/04/of-shepherds-and-sheep.html" TargetMode="External"/><Relationship Id="rId2" Type="http://schemas.openxmlformats.org/officeDocument/2006/relationships/image" Target="../media/image12.png&amp;ehk=YJAs7h3N4KSbqODtIA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herfood-devos.com/2015/04/of-shepherds-and-sheep.html" TargetMode="External"/><Relationship Id="rId2" Type="http://schemas.openxmlformats.org/officeDocument/2006/relationships/image" Target="../media/image12.png&amp;ehk=YJAs7h3N4KSbqODtIA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2.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herfood-devos.com/2015/04/of-shepherds-and-sheep.html" TargetMode="External"/><Relationship Id="rId2" Type="http://schemas.openxmlformats.org/officeDocument/2006/relationships/image" Target="../media/image12.png&amp;ehk=YJAs7h3N4KSbqODtIA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ute-pictures.blogspot.com/2011/08/75-free-stock-images-3d-human-character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flickr.com/photos/vblibrary/6517132943" TargetMode="External"/><Relationship Id="rId7" Type="http://schemas.openxmlformats.org/officeDocument/2006/relationships/hyperlink" Target="http://commons.wikimedia.org/wiki/File:Rich_te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undercoverwaitress.com/2011_08_01_archive.html" TargetMode="External"/><Relationship Id="rId10" Type="http://schemas.openxmlformats.org/officeDocument/2006/relationships/hyperlink" Target="http://commons.wikimedia.org/wiki/File:Toilet_blue.sv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hyperlink" Target="http://www.pecsimages.com/pictures/pictures-kitchen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historyatyhs.wikispaces.com/Christian+Prayer+Objects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historyatyhs.wikispaces.com/Christian+Prayer+Objects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historyatyhs.wikispaces.com/Christian+Prayer+Objects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historyatyhs.wikispaces.com/Christian+Prayer+Objects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historyatyhs.wikispaces.com/Christian+Prayer+Objects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6B6392-1651-45B2-95FA-4979EE41C5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5338" b="-2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9B7483D-4D07-4631-8992-4C2CBBB080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4956" r="15909" b="-1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2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xmlns="" id="{D6E60E2F-5817-457A-A56E-BF47CB76D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1D7E5-8378-43C8-813E-CF56EF87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chemeClr val="bg1"/>
                </a:solidFill>
              </a:rPr>
              <a:t>We say together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686860-E0C7-4484-BC43-BA5F5021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336" y="1625889"/>
            <a:ext cx="6642263" cy="4562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 pray, Lord God, </a:t>
            </a:r>
            <a:r>
              <a:rPr lang="en-GB" sz="4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                      for </a:t>
            </a:r>
            <a:r>
              <a:rPr lang="en-GB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people whose day begins with confusion and fear </a:t>
            </a:r>
            <a:r>
              <a:rPr lang="en-GB" sz="4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            and </a:t>
            </a:r>
            <a:r>
              <a:rPr lang="en-GB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who struggle to understand the world around them. </a:t>
            </a:r>
            <a:endParaRPr lang="en-GB" sz="4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1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xmlns="" id="{FC86BC05-7170-4DA4-AF5C-D73DD7AD2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48AE5A-C91B-4AA8-8C36-FE7E3104985A}"/>
              </a:ext>
            </a:extLst>
          </p:cNvPr>
          <p:cNvSpPr/>
          <p:nvPr/>
        </p:nvSpPr>
        <p:spPr>
          <a:xfrm>
            <a:off x="4639733" y="1272178"/>
            <a:ext cx="74022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Grant us comfort and peace,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               loving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Lord,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                                                    and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especially to those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                              who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struggle to see and understand things as clearly as they once did. 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49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xmlns="" id="{C041D098-F063-4D7B-B2B8-48EBF400D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4E2B7-E4E7-4E3E-8A31-BD70631689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76800" y="1935480"/>
            <a:ext cx="7101839" cy="378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May your calming Spirit 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                                and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the love of friends and family bring light into all our lives. 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                       We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ask this in Jesus’ 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name</a:t>
            </a:r>
            <a:endParaRPr lang="en-GB" sz="4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Amen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296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xmlns="" id="{CE8F4722-BBF3-483E-ACBB-5EC64779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925662" y="0"/>
            <a:ext cx="463973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15B16-2DCB-42BC-925E-D2BCA0DE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8000999" cy="121188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We say the words in </a:t>
            </a:r>
            <a:r>
              <a:rPr lang="en-GB" sz="3600" b="1" dirty="0">
                <a:solidFill>
                  <a:schemeClr val="bg1"/>
                </a:solidFill>
              </a:rPr>
              <a:t>bold</a:t>
            </a:r>
            <a:r>
              <a:rPr lang="en-GB" sz="3600" dirty="0">
                <a:solidFill>
                  <a:schemeClr val="bg1"/>
                </a:solidFill>
              </a:rPr>
              <a:t> type together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C50233-A38F-4A0B-A908-5888EA85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83657"/>
            <a:ext cx="8001000" cy="4809218"/>
          </a:xfrm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Gracious and loving God, </a:t>
            </a:r>
            <a:endParaRPr lang="en-GB" sz="32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we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give thanks for those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who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love and care for someone who is living with dementia, </a:t>
            </a:r>
            <a:endParaRPr lang="en-GB" sz="32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or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who is losing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memory,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judgment and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 the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ability to manage their lives without support. 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You are the God who promises to remember us even if those we love forget us.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32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This </a:t>
            </a:r>
            <a:r>
              <a:rPr lang="en-GB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 believe</a:t>
            </a:r>
          </a:p>
        </p:txBody>
      </p:sp>
    </p:spTree>
    <p:extLst>
      <p:ext uri="{BB962C8B-B14F-4D97-AF65-F5344CB8AC3E}">
        <p14:creationId xmlns:p14="http://schemas.microsoft.com/office/powerpoint/2010/main" val="3668567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02F6A38B-03EE-4486-8B90-68A209901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7860" b="25474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78E8E-DB01-4941-BD62-36E77839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5400" b="1" dirty="0">
                <a:solidFill>
                  <a:srgbClr val="FFFF00"/>
                </a:solidFill>
              </a:rPr>
              <a:t>We say together</a:t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>
                <a:solidFill>
                  <a:srgbClr val="FFFF00"/>
                </a:solidFill>
              </a:rPr>
              <a:t>Psalm 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D594E-2AB1-41BE-A18F-9B97E6ECA5CF}"/>
              </a:ext>
            </a:extLst>
          </p:cNvPr>
          <p:cNvSpPr txBox="1"/>
          <p:nvPr/>
        </p:nvSpPr>
        <p:spPr>
          <a:xfrm>
            <a:off x="9880975" y="4371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vimeo.com/187133521"/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53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, ground, animal&#10;&#10;Description generated with very high confidence">
            <a:extLst>
              <a:ext uri="{FF2B5EF4-FFF2-40B4-BE49-F238E27FC236}">
                <a16:creationId xmlns:a16="http://schemas.microsoft.com/office/drawing/2014/main" xmlns="" id="{6804E1E6-AE4B-4310-9E19-7376497E6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110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325D8-4F1D-4903-B5BD-F524DF0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7" y="0"/>
            <a:ext cx="7537702" cy="6858000"/>
          </a:xfr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/>
              <a:t>The </a:t>
            </a:r>
            <a:r>
              <a:rPr lang="en-US" b="1" cap="small" dirty="0"/>
              <a:t>Lord</a:t>
            </a:r>
            <a:r>
              <a:rPr lang="en-US" b="1" dirty="0"/>
              <a:t> is my shepherd; </a:t>
            </a:r>
            <a:br>
              <a:rPr lang="en-US" b="1" dirty="0"/>
            </a:br>
            <a:r>
              <a:rPr lang="en-US" b="1" dirty="0"/>
              <a:t>I shall not want.</a:t>
            </a:r>
            <a:br>
              <a:rPr lang="en-US" b="1" dirty="0"/>
            </a:br>
            <a:r>
              <a:rPr lang="en-US" b="1" dirty="0" smtClean="0"/>
              <a:t>He </a:t>
            </a:r>
            <a:r>
              <a:rPr lang="en-US" b="1" dirty="0" err="1"/>
              <a:t>maketh</a:t>
            </a:r>
            <a:r>
              <a:rPr lang="en-US" b="1" dirty="0"/>
              <a:t> me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lie down in green pastures: </a:t>
            </a:r>
            <a:br>
              <a:rPr lang="en-US" b="1" dirty="0"/>
            </a:br>
            <a:r>
              <a:rPr lang="en-US" b="1" dirty="0"/>
              <a:t>He leadeth me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beside </a:t>
            </a:r>
            <a:r>
              <a:rPr lang="en-US" b="1" dirty="0"/>
              <a:t>the still waters.</a:t>
            </a:r>
            <a:br>
              <a:rPr lang="en-US" b="1" dirty="0"/>
            </a:br>
            <a:r>
              <a:rPr lang="en-US" b="1" dirty="0" smtClean="0"/>
              <a:t>He </a:t>
            </a:r>
            <a:r>
              <a:rPr lang="en-US" b="1" dirty="0"/>
              <a:t>restoreth my soul: </a:t>
            </a:r>
            <a:br>
              <a:rPr lang="en-US" b="1" dirty="0"/>
            </a:br>
            <a:r>
              <a:rPr lang="en-US" b="1" dirty="0"/>
              <a:t>He leadeth me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 </a:t>
            </a:r>
            <a:r>
              <a:rPr lang="en-US" b="1" dirty="0"/>
              <a:t>the paths of righteousness</a:t>
            </a:r>
            <a:br>
              <a:rPr lang="en-US" b="1" dirty="0"/>
            </a:br>
            <a:r>
              <a:rPr lang="en-US" b="1" dirty="0"/>
              <a:t> for his name's sake.</a:t>
            </a:r>
            <a:br>
              <a:rPr lang="en-US" b="1" dirty="0"/>
            </a:br>
            <a:r>
              <a:rPr lang="en-US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3DC688-D6D3-4C74-A3A8-6216BB8C7C2B}"/>
              </a:ext>
            </a:extLst>
          </p:cNvPr>
          <p:cNvSpPr txBox="1"/>
          <p:nvPr/>
        </p:nvSpPr>
        <p:spPr>
          <a:xfrm>
            <a:off x="2194970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otherfood-devos.com/2015/04/of-shepherds-and-sheep.html"/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2.5/"/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3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person, ground, animal&#10;&#10;Description generated with very high confidence">
            <a:extLst>
              <a:ext uri="{FF2B5EF4-FFF2-40B4-BE49-F238E27FC236}">
                <a16:creationId xmlns:a16="http://schemas.microsoft.com/office/drawing/2014/main" xmlns="" id="{B94EA57A-AAF9-438D-A40F-84D87D706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110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230D7D-608A-486A-9492-03E5848FC61E}"/>
              </a:ext>
            </a:extLst>
          </p:cNvPr>
          <p:cNvSpPr/>
          <p:nvPr/>
        </p:nvSpPr>
        <p:spPr>
          <a:xfrm>
            <a:off x="5137375" y="1151020"/>
            <a:ext cx="72329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Yea, though I walk </a:t>
            </a:r>
            <a:endParaRPr lang="en-US" sz="44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44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through </a:t>
            </a: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 valley </a:t>
            </a:r>
            <a:endParaRPr lang="en-US" sz="44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of the shadow of death, 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 will fear no evil: </a:t>
            </a:r>
            <a:b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for thou art with me; </a:t>
            </a:r>
            <a:b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thy rod and thy staff </a:t>
            </a:r>
            <a:endParaRPr lang="en-US" sz="44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44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they </a:t>
            </a: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comfort me.</a:t>
            </a:r>
            <a:b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8034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18DDDFD5-8914-4FF9-BB6F-C7A32EA61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392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0311EE6-F809-458A-AE22-67E910BD6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653143"/>
            <a:ext cx="6172200" cy="5528201"/>
          </a:xfrm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Thou </a:t>
            </a:r>
            <a:r>
              <a:rPr lang="en-GB" sz="44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preparest</a:t>
            </a:r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 table before me 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in the presence 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of mine enemies: 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thou </a:t>
            </a:r>
            <a:r>
              <a:rPr lang="en-GB" sz="44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anointest</a:t>
            </a:r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my head with oil; </a:t>
            </a:r>
            <a:endParaRPr lang="en-GB" sz="44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4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my </a:t>
            </a:r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cup </a:t>
            </a:r>
            <a:r>
              <a:rPr lang="en-GB" sz="44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runneth</a:t>
            </a:r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over.</a:t>
            </a:r>
            <a:r>
              <a:rPr lang="en-GB" sz="4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4000" b="1" dirty="0">
                <a:solidFill>
                  <a:schemeClr val="bg1"/>
                </a:solidFill>
              </a:rPr>
              <a:t> 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2EF689-816B-4D97-B0CD-B26C5C264243}"/>
              </a:ext>
            </a:extLst>
          </p:cNvPr>
          <p:cNvSpPr txBox="1"/>
          <p:nvPr/>
        </p:nvSpPr>
        <p:spPr>
          <a:xfrm>
            <a:off x="2180405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otherfood-devos.com/2015/04/of-shepherds-and-sheep.html"/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2.5/"/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9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CB806A-CCAE-4AFD-A66B-954FDA2D89F2}"/>
              </a:ext>
            </a:extLst>
          </p:cNvPr>
          <p:cNvSpPr/>
          <p:nvPr/>
        </p:nvSpPr>
        <p:spPr>
          <a:xfrm>
            <a:off x="5058229" y="1309024"/>
            <a:ext cx="73442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Surely goodness and mercy 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shall 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follow me 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all 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the days of my life: 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and 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I will dwell 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in 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the house of </a:t>
            </a: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the Lord  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for ever.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6118E3-4040-4278-843E-4F27A54FB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392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7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982B76-AC5E-4511-B620-416086C7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accent1">
                    <a:lumMod val="50000"/>
                  </a:schemeClr>
                </a:solidFill>
              </a:rPr>
              <a:t>Hymn 428- Love divine all loves excelling </a:t>
            </a:r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♫♫</a:t>
            </a:r>
            <a:endParaRPr lang="en-GB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1DD922-695A-4252-9CE5-2740D69C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886"/>
            <a:ext cx="10515600" cy="523965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Love divine, all loves excelling,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Joy of heaven, to earth come down,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Fix in us thy humble dwelling,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All thy faithful mercies crown.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Jesu, thou art all compassion,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Pure unbounded love thou art;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Visit us with thy salvation,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Enter </a:t>
            </a:r>
            <a:r>
              <a:rPr lang="en-GB" sz="4000" b="1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ev’ry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trembling heart.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75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church&#10;&#10;Description generated with high confidence">
            <a:extLst>
              <a:ext uri="{FF2B5EF4-FFF2-40B4-BE49-F238E27FC236}">
                <a16:creationId xmlns:a16="http://schemas.microsoft.com/office/drawing/2014/main" xmlns="" id="{2A003CE6-64CB-45CE-BCB8-1E8BE50702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93" y="492573"/>
            <a:ext cx="4052402" cy="588079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33FDD-BF6E-4383-9C85-A819215A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+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30829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F1D09-F035-41EA-9C33-54C247B2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♫♫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FC0A3A-E5AC-478A-8668-ED2225CD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514"/>
            <a:ext cx="10515600" cy="463844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18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Breathe, O breathe thy loving </a:t>
            </a:r>
            <a:r>
              <a:rPr lang="en-GB" sz="4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spirit                                           into </a:t>
            </a:r>
            <a:r>
              <a:rPr lang="en-GB" sz="4400" b="1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ev’ry</a:t>
            </a:r>
            <a:r>
              <a:rPr lang="en-GB" sz="4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troubled breast;</a:t>
            </a:r>
          </a:p>
          <a:p>
            <a:pPr marL="0" lvl="0" indent="0">
              <a:lnSpc>
                <a:spcPct val="118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Let us all in thee inherit, </a:t>
            </a:r>
            <a:r>
              <a:rPr lang="en-GB" sz="4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                                                         let </a:t>
            </a:r>
            <a:r>
              <a:rPr lang="en-GB" sz="4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us find thy promised rest.</a:t>
            </a:r>
          </a:p>
          <a:p>
            <a:pPr marL="0" lvl="0" indent="0">
              <a:lnSpc>
                <a:spcPct val="118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Take away the love of sinning, </a:t>
            </a:r>
            <a:r>
              <a:rPr lang="en-GB" sz="4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                                                  Alpha </a:t>
            </a:r>
            <a:r>
              <a:rPr lang="en-GB" sz="4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and Omega be;</a:t>
            </a:r>
          </a:p>
          <a:p>
            <a:pPr marL="0" lvl="0" indent="0">
              <a:lnSpc>
                <a:spcPct val="118000"/>
              </a:lnSpc>
              <a:spcBef>
                <a:spcPts val="0"/>
              </a:spcBef>
              <a:buNone/>
            </a:pPr>
            <a:r>
              <a:rPr lang="en-GB" sz="4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End of faith, as its beginning, </a:t>
            </a:r>
            <a:r>
              <a:rPr lang="en-GB" sz="4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                                                        set </a:t>
            </a:r>
            <a:r>
              <a:rPr lang="en-GB" sz="4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our hearts at liberty.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00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2E28F-4CF3-4DD4-91FF-6FD8B019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♫♫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4E1B8F-40A7-4435-B2AB-1534BA4A6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983389"/>
          </a:xfrm>
        </p:spPr>
        <p:txBody>
          <a:bodyPr>
            <a:norm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Come , almighty to deliver, </a:t>
            </a:r>
            <a:endParaRPr lang="en-GB" sz="3700" b="1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7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let </a:t>
            </a:r>
            <a:r>
              <a:rPr lang="en-GB" sz="3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us all thy grace receive;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Suddenly return and never, </a:t>
            </a:r>
            <a:endParaRPr lang="en-GB" sz="3700" b="1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7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never </a:t>
            </a:r>
            <a:r>
              <a:rPr lang="en-GB" sz="3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more thy temples leave.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Thee we would be always blessing, </a:t>
            </a:r>
            <a:endParaRPr lang="en-GB" sz="3700" b="1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7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serve </a:t>
            </a:r>
            <a:r>
              <a:rPr lang="en-GB" sz="3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thee as thy hosts above;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Pray and praise thee without ceasing, </a:t>
            </a:r>
            <a:endParaRPr lang="en-GB" sz="3700" b="1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7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glory </a:t>
            </a:r>
            <a:r>
              <a:rPr lang="en-GB" sz="3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in thy perfect love.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89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935C0-1147-425F-ACA4-276094D6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♫♫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8871DE-07D4-40F0-8FE7-6ECD531D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8971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Finish then thy new creation, </a:t>
            </a:r>
            <a:endParaRPr lang="en-GB" sz="37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pure 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and spotless let us be;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Let us see thy great salvation, </a:t>
            </a:r>
            <a:endParaRPr lang="en-GB" sz="4000" b="1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perfectly 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restored in thee.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Changed from glory into glory, </a:t>
            </a:r>
            <a:endParaRPr lang="en-GB" sz="4000" b="1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till 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in heaven we take our place,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Till we cast our crowns before thee, </a:t>
            </a:r>
            <a:endParaRPr lang="en-GB" sz="4000" b="1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lost 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in wonder, love and </a:t>
            </a: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praise.</a:t>
            </a:r>
            <a:endParaRPr lang="en-GB" sz="40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92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86482E-101D-415E-96D4-15626D085C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r="31029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A3645-9095-49D2-8778-CA7003E7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solidFill>
            <a:srgbClr val="FFFF00"/>
          </a:solidFill>
        </p:spPr>
        <p:txBody>
          <a:bodyPr anchor="b">
            <a:normAutofit/>
          </a:bodyPr>
          <a:lstStyle/>
          <a:p>
            <a:r>
              <a:rPr lang="en-GB" b="1" dirty="0"/>
              <a:t>We say together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9FDE2D-FA20-4ADB-A8B4-3C9229F0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atin typeface="+mj-lt"/>
                <a:cs typeface="Arial" panose="020B0604020202020204" pitchFamily="34" charset="0"/>
              </a:rPr>
              <a:t>As we move through the duties and difficulties of this day, enlighten our minds, and lighten our hearts by your grace.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589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D7AAAC-C186-4017-8DF3-6BA626E9FF8B}"/>
              </a:ext>
            </a:extLst>
          </p:cNvPr>
          <p:cNvSpPr/>
          <p:nvPr/>
        </p:nvSpPr>
        <p:spPr>
          <a:xfrm>
            <a:off x="5007429" y="856343"/>
            <a:ext cx="6633028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Awaken within us your wisdom, your courage, your strength, your patience and forgiveness.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Make us worthy of the task to which you have called us.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0EF074-91CF-4D7F-B004-17A78BCC398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r="31029" b="2"/>
          <a:stretch/>
        </p:blipFill>
        <p:spPr bwMode="auto">
          <a:xfrm>
            <a:off x="-43089" y="10"/>
            <a:ext cx="4635571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25229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41248B8E-C391-4DF0-9446-DD5B8377E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994160"/>
            <a:ext cx="5614835" cy="4716460"/>
          </a:xfrm>
          <a:prstGeom prst="rect">
            <a:avLst/>
          </a:prstGeom>
          <a:solidFill>
            <a:srgbClr val="FFFF00"/>
          </a:solidFill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6EAA4-FB65-47BA-9131-87C127C6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59924"/>
            <a:ext cx="3505495" cy="156615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b="1" dirty="0"/>
              <a:t>Sharing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the peace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4605B6-AF87-4AE2-B700-BD5B81F2D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29" y="1926077"/>
            <a:ext cx="3767426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+mj-lt"/>
                <a:cs typeface="Arial" panose="020B0604020202020204" pitchFamily="34" charset="0"/>
              </a:rPr>
              <a:t>Jesus said – “Peace I leave with you, my peace I give unto you, not as the world giveth, give I unto you. Let not your heart be troubled, neither let it be afraid.”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06297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FAA26E-4256-49D9-A3C5-51D4A0918A40}"/>
              </a:ext>
            </a:extLst>
          </p:cNvPr>
          <p:cNvSpPr/>
          <p:nvPr/>
        </p:nvSpPr>
        <p:spPr>
          <a:xfrm>
            <a:off x="420914" y="580571"/>
            <a:ext cx="534125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Feel free to share a peace greeting with others around you.</a:t>
            </a:r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C3E855BD-3250-49CA-8D56-E9A7E1B5B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994160"/>
            <a:ext cx="5614835" cy="4716460"/>
          </a:xfrm>
          <a:prstGeom prst="rect">
            <a:avLst/>
          </a:prstGeom>
          <a:solidFill>
            <a:srgbClr val="FFFF00"/>
          </a:solidFill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27EF1F-E3CE-4A2E-A9DF-2D8465F57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49282" y="3736983"/>
            <a:ext cx="3185530" cy="24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84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33EDB-757A-4838-84C3-5F8BA6C0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Hymn 450  Morning has Broken 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♫♫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D5E06B-6BF1-4B31-89CD-26CF4B1C4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atin typeface="+mj-lt"/>
              </a:rPr>
              <a:t>Morning has broken, like the first morning</a:t>
            </a:r>
          </a:p>
          <a:p>
            <a:pPr marL="0" indent="0">
              <a:buNone/>
            </a:pPr>
            <a:r>
              <a:rPr lang="en-GB" sz="4400" b="1" dirty="0">
                <a:latin typeface="+mj-lt"/>
              </a:rPr>
              <a:t>Blackbird has spoken, like the first bird</a:t>
            </a:r>
          </a:p>
          <a:p>
            <a:pPr marL="0" indent="0">
              <a:buNone/>
            </a:pPr>
            <a:r>
              <a:rPr lang="en-GB" sz="4400" b="1" dirty="0">
                <a:latin typeface="+mj-lt"/>
              </a:rPr>
              <a:t>Praise for the singing, praise for the morning</a:t>
            </a:r>
          </a:p>
          <a:p>
            <a:pPr marL="0" indent="0">
              <a:buNone/>
            </a:pPr>
            <a:r>
              <a:rPr lang="en-GB" sz="4400" b="1" dirty="0">
                <a:latin typeface="+mj-lt"/>
              </a:rPr>
              <a:t>Praise for them springing fresh from the Word.</a:t>
            </a:r>
          </a:p>
          <a:p>
            <a:pPr marL="0" indent="0">
              <a:buNone/>
            </a:pPr>
            <a:r>
              <a:rPr lang="en-GB" sz="4400" b="1" dirty="0">
                <a:latin typeface="+mj-lt"/>
              </a:rPr>
              <a:t> </a:t>
            </a:r>
            <a:r>
              <a:rPr lang="en-GB" sz="4400" b="1" dirty="0">
                <a:latin typeface="+mj-lt"/>
                <a:cs typeface="Arial" panose="020B0604020202020204" pitchFamily="34" charset="0"/>
              </a:rPr>
              <a:t>♫♫</a:t>
            </a:r>
            <a:endParaRPr lang="en-GB" sz="4400" b="1" dirty="0">
              <a:latin typeface="+mj-lt"/>
            </a:endParaRP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6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01995D-B7CE-47DF-8076-03CA308A4A0C}"/>
              </a:ext>
            </a:extLst>
          </p:cNvPr>
          <p:cNvSpPr/>
          <p:nvPr/>
        </p:nvSpPr>
        <p:spPr>
          <a:xfrm>
            <a:off x="609600" y="1219200"/>
            <a:ext cx="103022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♫♫</a:t>
            </a:r>
          </a:p>
          <a:p>
            <a:r>
              <a:rPr lang="en-GB" sz="4400" dirty="0" smtClean="0">
                <a:latin typeface="+mj-lt"/>
                <a:cs typeface="Arial" panose="020B0604020202020204" pitchFamily="34" charset="0"/>
              </a:rPr>
              <a:t>Sweet </a:t>
            </a:r>
            <a:r>
              <a:rPr lang="en-GB" sz="4400" dirty="0">
                <a:latin typeface="+mj-lt"/>
                <a:cs typeface="Arial" panose="020B0604020202020204" pitchFamily="34" charset="0"/>
              </a:rPr>
              <a:t>the rain's new fall, sunlit from heaven</a:t>
            </a:r>
          </a:p>
          <a:p>
            <a:r>
              <a:rPr lang="en-GB" sz="4400" dirty="0">
                <a:latin typeface="+mj-lt"/>
                <a:cs typeface="Arial" panose="020B0604020202020204" pitchFamily="34" charset="0"/>
              </a:rPr>
              <a:t>Like the first dewfall, on the first grass</a:t>
            </a:r>
          </a:p>
          <a:p>
            <a:r>
              <a:rPr lang="en-GB" sz="4400" dirty="0">
                <a:latin typeface="+mj-lt"/>
                <a:cs typeface="Arial" panose="020B0604020202020204" pitchFamily="34" charset="0"/>
              </a:rPr>
              <a:t>Praise for the sweetness of the wet garden</a:t>
            </a:r>
          </a:p>
          <a:p>
            <a:r>
              <a:rPr lang="en-GB" sz="4400" dirty="0">
                <a:latin typeface="+mj-lt"/>
                <a:cs typeface="Arial" panose="020B0604020202020204" pitchFamily="34" charset="0"/>
              </a:rPr>
              <a:t>Sprung in completeness where His feet pass. </a:t>
            </a:r>
            <a:endParaRPr lang="en-GB" sz="60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4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01995D-B7CE-47DF-8076-03CA308A4A0C}"/>
              </a:ext>
            </a:extLst>
          </p:cNvPr>
          <p:cNvSpPr/>
          <p:nvPr/>
        </p:nvSpPr>
        <p:spPr>
          <a:xfrm>
            <a:off x="609600" y="435430"/>
            <a:ext cx="10856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♫♫</a:t>
            </a:r>
          </a:p>
          <a:p>
            <a:r>
              <a:rPr lang="en-GB" sz="4800" dirty="0">
                <a:latin typeface="+mj-lt"/>
                <a:cs typeface="Arial" panose="020B0604020202020204" pitchFamily="34" charset="0"/>
              </a:rPr>
              <a:t>Mine is the sunlight! Mine is the morning</a:t>
            </a:r>
          </a:p>
          <a:p>
            <a:r>
              <a:rPr lang="en-GB" sz="4800" dirty="0">
                <a:latin typeface="+mj-lt"/>
                <a:cs typeface="Arial" panose="020B0604020202020204" pitchFamily="34" charset="0"/>
              </a:rPr>
              <a:t>Born of the one light Eden saw play!</a:t>
            </a:r>
          </a:p>
          <a:p>
            <a:r>
              <a:rPr lang="en-GB" sz="4800" dirty="0">
                <a:latin typeface="+mj-lt"/>
                <a:cs typeface="Arial" panose="020B0604020202020204" pitchFamily="34" charset="0"/>
              </a:rPr>
              <a:t>Praise with elation, praise </a:t>
            </a:r>
            <a:r>
              <a:rPr lang="en-GB" sz="4800" dirty="0" err="1">
                <a:latin typeface="+mj-lt"/>
                <a:cs typeface="Arial" panose="020B0604020202020204" pitchFamily="34" charset="0"/>
              </a:rPr>
              <a:t>ev’ry</a:t>
            </a:r>
            <a:r>
              <a:rPr lang="en-GB" sz="4800" dirty="0">
                <a:latin typeface="+mj-lt"/>
                <a:cs typeface="Arial" panose="020B0604020202020204" pitchFamily="34" charset="0"/>
              </a:rPr>
              <a:t> morning,</a:t>
            </a:r>
          </a:p>
          <a:p>
            <a:r>
              <a:rPr lang="en-GB" sz="4800" dirty="0">
                <a:latin typeface="+mj-lt"/>
                <a:cs typeface="Arial" panose="020B0604020202020204" pitchFamily="34" charset="0"/>
              </a:rPr>
              <a:t>God’s re-creation of the new day</a:t>
            </a:r>
            <a:r>
              <a:rPr lang="en-GB" sz="4800" dirty="0" smtClean="0">
                <a:latin typeface="+mj-lt"/>
                <a:cs typeface="Arial" panose="020B0604020202020204" pitchFamily="34" charset="0"/>
              </a:rPr>
              <a:t>!</a:t>
            </a:r>
            <a:endParaRPr lang="en-GB" sz="4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9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1D28C-9045-4D99-A810-6B0BA98A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/>
              <a:t>Helping you this morning: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19B5FD-1D20-4BF4-B4A5-F88F8A018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066"/>
            <a:ext cx="10515600" cy="46170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</a:t>
            </a:r>
            <a:r>
              <a:rPr lang="en-GB" sz="3200" b="1" dirty="0"/>
              <a:t>O</a:t>
            </a:r>
            <a:r>
              <a:rPr lang="en-GB" sz="3200" b="1" dirty="0" smtClean="0"/>
              <a:t>ur </a:t>
            </a:r>
            <a:r>
              <a:rPr lang="en-GB" sz="3200" b="1" dirty="0"/>
              <a:t>Welcomers who are wearing badges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3200" b="1" dirty="0"/>
              <a:t>At the back of church there are glasses of water and biscuits if you are thirsty or hungry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3200" b="1" dirty="0"/>
              <a:t>Feel free to walk about the church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3200" b="1" dirty="0"/>
              <a:t>The TOILET is in our Church Hall next door – one of the Welcomers will show you the way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F2514A-1768-47D0-A3AD-8A59F5657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247742" y="1596066"/>
            <a:ext cx="1169031" cy="638291"/>
          </a:xfrm>
          <a:prstGeom prst="rect">
            <a:avLst/>
          </a:prstGeom>
        </p:spPr>
      </p:pic>
      <p:pic>
        <p:nvPicPr>
          <p:cNvPr id="8" name="Picture 7" descr="A picture containing device, glass, container&#10;&#10;Description generated with high confidence">
            <a:extLst>
              <a:ext uri="{FF2B5EF4-FFF2-40B4-BE49-F238E27FC236}">
                <a16:creationId xmlns:a16="http://schemas.microsoft.com/office/drawing/2014/main" xmlns="" id="{8A88D826-393F-4065-9F1F-BCD45FD8F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>
            <a:off x="10204746" y="2333741"/>
            <a:ext cx="792828" cy="1235754"/>
          </a:xfrm>
          <a:prstGeom prst="rect">
            <a:avLst/>
          </a:prstGeom>
        </p:spPr>
      </p:pic>
      <p:pic>
        <p:nvPicPr>
          <p:cNvPr id="11" name="Picture 10" descr="A picture containing indoor, food, plate, table&#10;&#10;Description generated with very high confidence">
            <a:extLst>
              <a:ext uri="{FF2B5EF4-FFF2-40B4-BE49-F238E27FC236}">
                <a16:creationId xmlns:a16="http://schemas.microsoft.com/office/drawing/2014/main" xmlns="" id="{7DB59D70-55C9-437F-B0A4-040FE08494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102942" y="3245247"/>
            <a:ext cx="933108" cy="857665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CB42530-61B4-417C-AD4B-6B6E8526F6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31" y="3789346"/>
            <a:ext cx="633045" cy="1063941"/>
          </a:xfrm>
          <a:prstGeom prst="rect">
            <a:avLst/>
          </a:prstGeom>
        </p:spPr>
      </p:pic>
      <p:pic>
        <p:nvPicPr>
          <p:cNvPr id="16" name="Picture 15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B9C4BE49-5BF0-4223-A0FA-BD09651F08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0701881" y="4899369"/>
            <a:ext cx="820615" cy="10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04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BE1851-2230-47A9-B000-CE9046EA6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B93832-6514-44F4-849B-5EE2C8A233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E0DAFEE3-A848-4CC4-96AE-BACE99D60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784" y="640080"/>
            <a:ext cx="2230940" cy="3198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E9C5B5-07BA-4977-9931-A61BF121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 dirty="0">
                <a:solidFill>
                  <a:srgbClr val="FFFF00"/>
                </a:solidFill>
                <a:cs typeface="Arial" panose="020B0604020202020204" pitchFamily="34" charset="0"/>
              </a:rPr>
              <a:t>We sit to listen to  Psalm 71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487045-710A-4C3A-8010-CF8893E56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kern="12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Read by  Eileen and Lesley</a:t>
            </a:r>
          </a:p>
        </p:txBody>
      </p:sp>
      <p:pic>
        <p:nvPicPr>
          <p:cNvPr id="6" name="Picture 5" descr="A close up of a chair&#10;&#10;Description generated with high confidence">
            <a:extLst>
              <a:ext uri="{FF2B5EF4-FFF2-40B4-BE49-F238E27FC236}">
                <a16:creationId xmlns:a16="http://schemas.microsoft.com/office/drawing/2014/main" xmlns="" id="{45323D6E-629C-444D-AF33-B3DAB52E9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505476" y="3592239"/>
            <a:ext cx="3034929" cy="30349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1D9AEF-0244-43AB-ADCF-2741075BBBA4}"/>
              </a:ext>
            </a:extLst>
          </p:cNvPr>
          <p:cNvSpPr txBox="1"/>
          <p:nvPr/>
        </p:nvSpPr>
        <p:spPr>
          <a:xfrm>
            <a:off x="6420678" y="6765746"/>
            <a:ext cx="234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www.pecsimages.com/pictures/pictures-kitchen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4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451559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466DFD-17B6-44AC-BEC4-26E1243E8888}"/>
              </a:ext>
            </a:extLst>
          </p:cNvPr>
          <p:cNvSpPr/>
          <p:nvPr/>
        </p:nvSpPr>
        <p:spPr>
          <a:xfrm>
            <a:off x="289560" y="348227"/>
            <a:ext cx="9265920" cy="594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Psalm 71 v 12 – 21</a:t>
            </a:r>
            <a:endParaRPr lang="en-GB" sz="3600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GB" sz="5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="1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God, do not be far from me,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my God, make haste to help me!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Let my accusers be put to shame </a:t>
            </a:r>
            <a:r>
              <a:rPr lang="en-GB" sz="5400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GB" sz="5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5400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consumed</a:t>
            </a:r>
            <a: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   let those who seek to hurt me</a:t>
            </a:r>
            <a:b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  be covered with scorn and disgrace.</a:t>
            </a:r>
            <a:b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en-GB" sz="5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40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</a:t>
            </a:r>
            <a:endParaRPr lang="en-GB" sz="4000" b="1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FD8DAC-56F2-4DD8-92BE-60A08A342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721220" y="215918"/>
            <a:ext cx="3235605" cy="25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71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D6BF4E-6427-4092-8A86-193C0616FE6C}"/>
              </a:ext>
            </a:extLst>
          </p:cNvPr>
          <p:cNvSpPr/>
          <p:nvPr/>
        </p:nvSpPr>
        <p:spPr>
          <a:xfrm>
            <a:off x="1200331" y="1809206"/>
            <a:ext cx="8461829" cy="354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But </a:t>
            </a:r>
            <a: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 will hope continually,</a:t>
            </a:r>
            <a:b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="1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will praise you yet more and more.</a:t>
            </a:r>
            <a:b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5400" baseline="30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</a:pPr>
            <a: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My mouth will tell of your righteous acts,</a:t>
            </a:r>
            <a:b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of your deeds of salvation all day long, though their number is past my knowledge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10AC33-ABE8-426B-ADD7-539310B7A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72770" y="198499"/>
            <a:ext cx="3235605" cy="25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18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DFDCFE-9F00-4AC2-9E3A-B150C6D0DF65}"/>
              </a:ext>
            </a:extLst>
          </p:cNvPr>
          <p:cNvSpPr/>
          <p:nvPr/>
        </p:nvSpPr>
        <p:spPr>
          <a:xfrm>
            <a:off x="2796209" y="489803"/>
            <a:ext cx="7726017" cy="5786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will come praising the mighty deeds of the Lord </a:t>
            </a:r>
            <a:r>
              <a:rPr lang="en-GB" sz="5400" b="1" cap="small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</a:t>
            </a:r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b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I will praise your righteousness, yours alone.</a:t>
            </a:r>
            <a:r>
              <a:rPr lang="en-GB" sz="5400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5400" b="1" baseline="30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O God, from my youth you have taught </a:t>
            </a:r>
            <a:r>
              <a:rPr lang="en-GB" sz="5400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me,and</a:t>
            </a:r>
            <a:r>
              <a:rPr lang="en-GB" sz="5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still proclaim your wondrous deeds.</a:t>
            </a:r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even to old age and grey hairs</a:t>
            </a:r>
            <a:r>
              <a:rPr lang="en-GB" sz="5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br>
              <a:rPr lang="en-GB" sz="5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0316AB-1303-4273-8899-9C52E3B0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3470002">
            <a:off x="352963" y="999925"/>
            <a:ext cx="2312228" cy="18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85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BDA8EB-E9E2-4B91-BE0B-FED5F5007C36}"/>
              </a:ext>
            </a:extLst>
          </p:cNvPr>
          <p:cNvSpPr/>
          <p:nvPr/>
        </p:nvSpPr>
        <p:spPr>
          <a:xfrm>
            <a:off x="1080244" y="1418381"/>
            <a:ext cx="881231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O God, do not forsake me,</a:t>
            </a:r>
            <a:br>
              <a:rPr kumimoji="0" lang="en-GB" sz="5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</a:br>
            <a:r>
              <a:rPr kumimoji="0" lang="en-GB" sz="5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until I proclaim your might</a:t>
            </a:r>
            <a:br>
              <a:rPr kumimoji="0" lang="en-GB" sz="5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</a:br>
            <a:r>
              <a:rPr kumimoji="0" lang="en-GB" sz="5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to </a:t>
            </a:r>
            <a:r>
              <a:rPr kumimoji="0" lang="en-GB" sz="5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all the generations to come.</a:t>
            </a:r>
            <a:br>
              <a:rPr kumimoji="0" lang="en-GB" sz="5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</a:br>
            <a:endParaRPr kumimoji="0" lang="en-GB" sz="5400" b="1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Your </a:t>
            </a:r>
            <a:r>
              <a:rPr kumimoji="0" lang="en-GB" sz="5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power </a:t>
            </a:r>
            <a:r>
              <a:rPr kumimoji="0" lang="en-GB" sz="540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and </a:t>
            </a:r>
            <a:r>
              <a:rPr kumimoji="0" lang="en-GB" sz="5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your righteousness, O God</a:t>
            </a:r>
            <a:r>
              <a:rPr kumimoji="0" lang="en-GB" sz="5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,</a:t>
            </a:r>
            <a:br>
              <a:rPr kumimoji="0" lang="en-GB" sz="5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</a:br>
            <a:r>
              <a:rPr kumimoji="0" lang="en-GB" sz="540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reach </a:t>
            </a:r>
            <a:r>
              <a:rPr kumimoji="0" lang="en-GB" sz="5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the high heavens.</a:t>
            </a:r>
            <a:r>
              <a:rPr kumimoji="0" lang="en-GB" sz="54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You who have done great things,</a:t>
            </a:r>
            <a:br>
              <a:rPr kumimoji="0" lang="en-GB" sz="5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</a:br>
            <a:r>
              <a:rPr kumimoji="0" lang="en-GB" sz="5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O </a:t>
            </a:r>
            <a:r>
              <a:rPr kumimoji="0" lang="en-GB" sz="5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God, who is like you?</a:t>
            </a:r>
            <a:r>
              <a:rPr kumimoji="0" lang="en-GB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</a:br>
            <a:r>
              <a:rPr kumimoji="0" lang="en-GB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3DC9C3-A5AA-49A2-9196-547E98822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703802" y="251477"/>
            <a:ext cx="3235605" cy="25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0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DB344D-EF37-4A18-B5FD-99B7A9B31DD7}"/>
              </a:ext>
            </a:extLst>
          </p:cNvPr>
          <p:cNvSpPr/>
          <p:nvPr/>
        </p:nvSpPr>
        <p:spPr>
          <a:xfrm>
            <a:off x="508000" y="798286"/>
            <a:ext cx="10043886" cy="4657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You ,who have made me see many </a:t>
            </a:r>
            <a:r>
              <a:rPr lang="en-GB" sz="5400" b="1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troubles                                </a:t>
            </a:r>
            <a: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and calamities</a:t>
            </a:r>
            <a:r>
              <a:rPr lang="en-GB" sz="5400" b="1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will </a:t>
            </a:r>
            <a: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revive me again;</a:t>
            </a:r>
            <a:b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5400" b="1" baseline="30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5400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depths of the earth</a:t>
            </a:r>
            <a:b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you </a:t>
            </a:r>
            <a:r>
              <a:rPr lang="en-GB" sz="5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will bring me up again</a:t>
            </a:r>
            <a:r>
              <a:rPr lang="en-GB" sz="5400" b="1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8000"/>
              </a:lnSpc>
            </a:pPr>
            <a: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5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You will increase my honour,                                                    and comfort me once again. 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0A24C6-F7CB-4417-ADE1-FA7D6D96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742266" y="187853"/>
            <a:ext cx="3235605" cy="25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2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1348C-A57D-4F8C-9153-C398C9F6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Hymn 201 – Give me joy in my heart </a:t>
            </a:r>
            <a:r>
              <a:rPr lang="en-GB" sz="5400" dirty="0">
                <a:cs typeface="Arial" panose="020B0604020202020204" pitchFamily="34" charset="0"/>
              </a:rPr>
              <a:t>♫♫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7B19A7-320B-4C6C-800A-DEFAFB80D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b="1" dirty="0">
                <a:latin typeface="+mj-lt"/>
                <a:cs typeface="Arial" panose="020B0604020202020204" pitchFamily="34" charset="0"/>
              </a:rPr>
              <a:t>Give me joy in my heart, keep me praising,</a:t>
            </a:r>
          </a:p>
          <a:p>
            <a:pPr marL="0" indent="0">
              <a:buNone/>
            </a:pPr>
            <a:r>
              <a:rPr lang="en-GB" sz="4400" b="1" dirty="0">
                <a:latin typeface="+mj-lt"/>
                <a:cs typeface="Arial" panose="020B0604020202020204" pitchFamily="34" charset="0"/>
              </a:rPr>
              <a:t>Give me joy in my heart, I pray.</a:t>
            </a:r>
          </a:p>
          <a:p>
            <a:pPr marL="0" indent="0">
              <a:buNone/>
            </a:pPr>
            <a:r>
              <a:rPr lang="en-GB" sz="4400" b="1" dirty="0">
                <a:latin typeface="+mj-lt"/>
                <a:cs typeface="Arial" panose="020B0604020202020204" pitchFamily="34" charset="0"/>
              </a:rPr>
              <a:t>Give me joy in my heart, keep me praising,</a:t>
            </a:r>
          </a:p>
          <a:p>
            <a:pPr marL="0" indent="0">
              <a:buNone/>
            </a:pPr>
            <a:r>
              <a:rPr lang="en-GB" sz="4400" b="1" dirty="0">
                <a:latin typeface="+mj-lt"/>
                <a:cs typeface="Arial" panose="020B0604020202020204" pitchFamily="34" charset="0"/>
              </a:rPr>
              <a:t>Keep me praising </a:t>
            </a:r>
            <a:r>
              <a:rPr lang="en-GB" sz="4400" b="1" dirty="0" err="1">
                <a:latin typeface="+mj-lt"/>
                <a:cs typeface="Arial" panose="020B0604020202020204" pitchFamily="34" charset="0"/>
              </a:rPr>
              <a:t>til</a:t>
            </a:r>
            <a:r>
              <a:rPr lang="en-GB" sz="4400" b="1" dirty="0">
                <a:latin typeface="+mj-lt"/>
                <a:cs typeface="Arial" panose="020B0604020202020204" pitchFamily="34" charset="0"/>
              </a:rPr>
              <a:t> the end of day!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254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975982-24C2-4200-8D37-3A1788CB437F}"/>
              </a:ext>
            </a:extLst>
          </p:cNvPr>
          <p:cNvSpPr/>
          <p:nvPr/>
        </p:nvSpPr>
        <p:spPr>
          <a:xfrm>
            <a:off x="377371" y="0"/>
            <a:ext cx="10566399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4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♫♫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 </a:t>
            </a: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 to the King of Kings!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hosanna! </a:t>
            </a: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 to the King!</a:t>
            </a:r>
          </a:p>
        </p:txBody>
      </p:sp>
    </p:spTree>
    <p:extLst>
      <p:ext uri="{BB962C8B-B14F-4D97-AF65-F5344CB8AC3E}">
        <p14:creationId xmlns:p14="http://schemas.microsoft.com/office/powerpoint/2010/main" val="2344119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1348C-A57D-4F8C-9153-C398C9F6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5400" dirty="0" smtClean="0">
                <a:cs typeface="Arial" panose="020B0604020202020204" pitchFamily="34" charset="0"/>
              </a:rPr>
              <a:t>♫♫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7B19A7-320B-4C6C-800A-DEFAFB80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825625"/>
            <a:ext cx="10927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Give me peace in my heart, keep me resting,</a:t>
            </a:r>
          </a:p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Give me peace in my heart, I pray.</a:t>
            </a:r>
          </a:p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Give me peace in my heart, keep me resting,</a:t>
            </a:r>
          </a:p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Keep me resting </a:t>
            </a:r>
            <a:r>
              <a:rPr lang="en-GB" sz="4800" b="1" dirty="0" err="1">
                <a:latin typeface="+mj-lt"/>
                <a:cs typeface="Arial" panose="020B0604020202020204" pitchFamily="34" charset="0"/>
              </a:rPr>
              <a:t>til</a:t>
            </a:r>
            <a:r>
              <a:rPr lang="en-GB" sz="4800" b="1" dirty="0">
                <a:latin typeface="+mj-lt"/>
                <a:cs typeface="Arial" panose="020B0604020202020204" pitchFamily="34" charset="0"/>
              </a:rPr>
              <a:t> the end of day!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215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975982-24C2-4200-8D37-3A1788CB437F}"/>
              </a:ext>
            </a:extLst>
          </p:cNvPr>
          <p:cNvSpPr/>
          <p:nvPr/>
        </p:nvSpPr>
        <p:spPr>
          <a:xfrm>
            <a:off x="377371" y="0"/>
            <a:ext cx="10566399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4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♫♫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 </a:t>
            </a: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 to the King of Kings!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hosanna! </a:t>
            </a: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 to the King!</a:t>
            </a:r>
          </a:p>
        </p:txBody>
      </p:sp>
    </p:spTree>
    <p:extLst>
      <p:ext uri="{BB962C8B-B14F-4D97-AF65-F5344CB8AC3E}">
        <p14:creationId xmlns:p14="http://schemas.microsoft.com/office/powerpoint/2010/main" val="92509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A5D9C-801D-4E0A-915C-6FBD7FA6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Opening Sentence: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B52D3-0B2A-4C05-83F6-02525D95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The Lord is my strength and my shield;</a:t>
            </a:r>
          </a:p>
          <a:p>
            <a:pPr marL="0" indent="0" algn="ctr">
              <a:buNone/>
            </a:pP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My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heart trusts in him, and He helps me.</a:t>
            </a:r>
          </a:p>
          <a:p>
            <a:pPr marL="0" indent="0" algn="ctr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My heart leaps for 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joy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And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with my song I praise Him!</a:t>
            </a:r>
          </a:p>
          <a:p>
            <a:pPr marL="0" indent="0" algn="r">
              <a:buNone/>
            </a:pPr>
            <a:r>
              <a:rPr lang="en-GB" sz="3600" b="1" dirty="0">
                <a:latin typeface="+mj-lt"/>
              </a:rPr>
              <a:t>Psalm 28:7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374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1348C-A57D-4F8C-9153-C398C9F6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♫♫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7B19A7-320B-4C6C-800A-DEFAFB80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Give me love in my heart, keep me serving,</a:t>
            </a:r>
          </a:p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Give me love in my heart, I pray.</a:t>
            </a:r>
          </a:p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Give me love in my heart, keep me serving,</a:t>
            </a:r>
          </a:p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Keep me serving </a:t>
            </a:r>
            <a:r>
              <a:rPr lang="en-GB" sz="4800" b="1" dirty="0" err="1">
                <a:latin typeface="+mj-lt"/>
                <a:cs typeface="Arial" panose="020B0604020202020204" pitchFamily="34" charset="0"/>
              </a:rPr>
              <a:t>til</a:t>
            </a:r>
            <a:r>
              <a:rPr lang="en-GB" sz="4800" b="1" dirty="0">
                <a:latin typeface="+mj-lt"/>
                <a:cs typeface="Arial" panose="020B0604020202020204" pitchFamily="34" charset="0"/>
              </a:rPr>
              <a:t> the end of day!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8851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975982-24C2-4200-8D37-3A1788CB437F}"/>
              </a:ext>
            </a:extLst>
          </p:cNvPr>
          <p:cNvSpPr/>
          <p:nvPr/>
        </p:nvSpPr>
        <p:spPr>
          <a:xfrm>
            <a:off x="377371" y="0"/>
            <a:ext cx="10566399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4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♫♫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 </a:t>
            </a: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 to the King of Kings!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hosanna! </a:t>
            </a: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 to the King!</a:t>
            </a:r>
          </a:p>
        </p:txBody>
      </p:sp>
    </p:spTree>
    <p:extLst>
      <p:ext uri="{BB962C8B-B14F-4D97-AF65-F5344CB8AC3E}">
        <p14:creationId xmlns:p14="http://schemas.microsoft.com/office/powerpoint/2010/main" val="2017928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1348C-A57D-4F8C-9153-C398C9F6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♫♫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7B19A7-320B-4C6C-800A-DEFAFB80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Give me oil in my lamp, keep me burning,</a:t>
            </a:r>
          </a:p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Give me oil in my lamp, I pray.</a:t>
            </a:r>
          </a:p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Give me oil in my lamp, keep me burning,</a:t>
            </a:r>
          </a:p>
          <a:p>
            <a:pPr marL="0" indent="0">
              <a:buNone/>
            </a:pPr>
            <a:r>
              <a:rPr lang="en-GB" sz="4800" b="1" dirty="0">
                <a:latin typeface="+mj-lt"/>
                <a:cs typeface="Arial" panose="020B0604020202020204" pitchFamily="34" charset="0"/>
              </a:rPr>
              <a:t>Keep me burning </a:t>
            </a:r>
            <a:r>
              <a:rPr lang="en-GB" sz="4800" b="1" dirty="0" err="1">
                <a:latin typeface="+mj-lt"/>
                <a:cs typeface="Arial" panose="020B0604020202020204" pitchFamily="34" charset="0"/>
              </a:rPr>
              <a:t>til</a:t>
            </a:r>
            <a:r>
              <a:rPr lang="en-GB" sz="4800" b="1" dirty="0">
                <a:latin typeface="+mj-lt"/>
                <a:cs typeface="Arial" panose="020B0604020202020204" pitchFamily="34" charset="0"/>
              </a:rPr>
              <a:t> the end of day!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493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975982-24C2-4200-8D37-3A1788CB437F}"/>
              </a:ext>
            </a:extLst>
          </p:cNvPr>
          <p:cNvSpPr/>
          <p:nvPr/>
        </p:nvSpPr>
        <p:spPr>
          <a:xfrm>
            <a:off x="377371" y="0"/>
            <a:ext cx="10566399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4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♫♫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 </a:t>
            </a: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 to the King of Kings!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hosanna! </a:t>
            </a:r>
            <a:r>
              <a:rPr lang="en-GB" sz="4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</a:t>
            </a: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hosanna!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 hosanna to the King!</a:t>
            </a:r>
          </a:p>
        </p:txBody>
      </p:sp>
    </p:spTree>
    <p:extLst>
      <p:ext uri="{BB962C8B-B14F-4D97-AF65-F5344CB8AC3E}">
        <p14:creationId xmlns:p14="http://schemas.microsoft.com/office/powerpoint/2010/main" val="538983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DBB6185-5C3A-4E2C-AFC2-54B24C5F551B}"/>
              </a:ext>
            </a:extLst>
          </p:cNvPr>
          <p:cNvSpPr/>
          <p:nvPr/>
        </p:nvSpPr>
        <p:spPr>
          <a:xfrm>
            <a:off x="391885" y="101600"/>
            <a:ext cx="8055646" cy="702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Prayer of Blessing</a:t>
            </a:r>
            <a:endParaRPr lang="en-GB" sz="4000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 </a:t>
            </a:r>
            <a:endParaRPr lang="en-GB" sz="3600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In moments of confusion,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God keep us safe.</a:t>
            </a:r>
            <a:endParaRPr lang="en-GB" sz="3600" b="1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In moments of clarity,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God grant us </a:t>
            </a:r>
            <a:r>
              <a:rPr lang="en-GB" sz="3600" b="1" dirty="0" smtClean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joy.</a:t>
            </a:r>
            <a:endParaRPr lang="en-GB" sz="3600" b="1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In moments of frustration,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God give us </a:t>
            </a:r>
            <a:r>
              <a:rPr lang="en-GB" sz="3600" b="1" dirty="0" smtClean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peace.</a:t>
            </a:r>
            <a:endParaRPr lang="en-GB" sz="3600" b="1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b="1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In moments of sorrow,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b="1" dirty="0" smtClean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God </a:t>
            </a:r>
            <a:r>
              <a:rPr lang="en-GB" sz="3600" b="1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bring us </a:t>
            </a:r>
            <a:r>
              <a:rPr lang="en-GB" sz="3600" b="1" dirty="0" smtClean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comfort.</a:t>
            </a:r>
            <a:endParaRPr lang="en-GB" sz="3600" b="1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 </a:t>
            </a:r>
            <a:endParaRPr lang="en-GB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FF4C21B-DEDE-42AF-9CF0-835FEAA1C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31" y="1985831"/>
            <a:ext cx="2946182" cy="28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55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3E8563-9E59-43D4-8529-430C27AD2C58}"/>
              </a:ext>
            </a:extLst>
          </p:cNvPr>
          <p:cNvSpPr/>
          <p:nvPr/>
        </p:nvSpPr>
        <p:spPr>
          <a:xfrm>
            <a:off x="746760" y="362857"/>
            <a:ext cx="9703525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600" b="1" dirty="0"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May he who sees into the secret places of our mind,</a:t>
            </a:r>
            <a:endParaRPr lang="en-GB" sz="3600" b="1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3600" b="1" dirty="0" smtClean="0">
                <a:solidFill>
                  <a:prstClr val="black"/>
                </a:solidFill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beyond </a:t>
            </a:r>
            <a:r>
              <a:rPr lang="en-GB" sz="3600" b="1" dirty="0">
                <a:solidFill>
                  <a:prstClr val="black"/>
                </a:solidFill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anything which limits us,</a:t>
            </a:r>
            <a:endParaRPr lang="en-GB" sz="3600" b="1" dirty="0">
              <a:solidFill>
                <a:prstClr val="black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3600" b="1" dirty="0">
                <a:solidFill>
                  <a:prstClr val="black"/>
                </a:solidFill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to the person that is us, </a:t>
            </a:r>
            <a:endParaRPr lang="en-GB" sz="3600" b="1" dirty="0" smtClean="0">
              <a:solidFill>
                <a:prstClr val="black"/>
              </a:solidFill>
              <a:latin typeface="+mj-lt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3600" b="1" dirty="0" smtClean="0">
                <a:solidFill>
                  <a:prstClr val="black"/>
                </a:solidFill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has </a:t>
            </a:r>
            <a:r>
              <a:rPr lang="en-GB" sz="3600" b="1" dirty="0">
                <a:solidFill>
                  <a:prstClr val="black"/>
                </a:solidFill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always been and will always be,</a:t>
            </a:r>
            <a:endParaRPr lang="en-GB" sz="3600" b="1" dirty="0">
              <a:solidFill>
                <a:prstClr val="black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3600" b="1" dirty="0">
                <a:solidFill>
                  <a:prstClr val="black"/>
                </a:solidFill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encircle us in his arms,</a:t>
            </a:r>
            <a:endParaRPr lang="en-GB" sz="3600" b="1" dirty="0">
              <a:solidFill>
                <a:prstClr val="black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3600" b="1" dirty="0">
                <a:solidFill>
                  <a:prstClr val="black"/>
                </a:solidFill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until that day when all is made new </a:t>
            </a:r>
            <a:endParaRPr lang="en-GB" sz="3600" b="1" dirty="0" smtClean="0">
              <a:solidFill>
                <a:prstClr val="black"/>
              </a:solidFill>
              <a:latin typeface="+mj-lt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3600" b="1" dirty="0" smtClean="0">
                <a:solidFill>
                  <a:prstClr val="black"/>
                </a:solidFill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in </a:t>
            </a:r>
            <a:r>
              <a:rPr lang="en-GB" sz="3600" b="1" dirty="0">
                <a:solidFill>
                  <a:prstClr val="black"/>
                </a:solidFill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his eternal home.</a:t>
            </a:r>
          </a:p>
          <a:p>
            <a:pPr lvl="0">
              <a:lnSpc>
                <a:spcPct val="115000"/>
              </a:lnSpc>
            </a:pPr>
            <a:r>
              <a:rPr lang="en-GB" sz="3600" b="1" dirty="0">
                <a:solidFill>
                  <a:prstClr val="black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AMEN</a:t>
            </a:r>
          </a:p>
          <a:p>
            <a:pPr lvl="0">
              <a:lnSpc>
                <a:spcPct val="115000"/>
              </a:lnSpc>
            </a:pPr>
            <a:r>
              <a:rPr lang="en-GB" sz="3600" dirty="0">
                <a:solidFill>
                  <a:prstClr val="black"/>
                </a:solidFill>
                <a:latin typeface="+mj-lt"/>
                <a:ea typeface="Comic Sans MS" panose="030F0702030302020204" pitchFamily="66" charset="0"/>
                <a:cs typeface="Arial" panose="020B0604020202020204" pitchFamily="34" charset="0"/>
              </a:rPr>
              <a:t> </a:t>
            </a:r>
            <a:endParaRPr lang="en-GB" sz="3600" dirty="0">
              <a:solidFill>
                <a:prstClr val="black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6B8A0CDD-8689-4F39-9F33-E31F4E9FF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376" y="3018970"/>
            <a:ext cx="2365708" cy="231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74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D6CB5A73-0B81-4667-92B9-7D6FBBC0D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578"/>
          <a:stretch/>
        </p:blipFill>
        <p:spPr>
          <a:xfrm>
            <a:off x="7845719" y="640082"/>
            <a:ext cx="3706618" cy="378541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A582B-F2FA-42F9-9983-6CCF43D6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We say together the Lord’s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97252-002C-4202-868E-F73C2BCD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468880"/>
            <a:ext cx="6680785" cy="3975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Our Father, who art in heaven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Hallowed be thy name.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Thy Kingdom come,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t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hy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will be done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o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n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earth as it is in 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heaven.</a:t>
            </a:r>
            <a:endParaRPr lang="en-GB" sz="40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43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D6CB5A73-0B81-4667-92B9-7D6FBBC0D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578"/>
          <a:stretch/>
        </p:blipFill>
        <p:spPr>
          <a:xfrm>
            <a:off x="7845719" y="640082"/>
            <a:ext cx="3706618" cy="3785419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97252-002C-4202-868E-F73C2BCD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727200"/>
            <a:ext cx="7196789" cy="4833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dirty="0">
                <a:latin typeface="+mj-lt"/>
                <a:cs typeface="Arial" panose="020B0604020202020204" pitchFamily="34" charset="0"/>
              </a:rPr>
              <a:t>Give us this day </a:t>
            </a:r>
          </a:p>
          <a:p>
            <a:pPr marL="0" indent="0">
              <a:buNone/>
            </a:pPr>
            <a:r>
              <a:rPr lang="en-GB" sz="4400" b="1" dirty="0">
                <a:latin typeface="+mj-lt"/>
                <a:cs typeface="Arial" panose="020B0604020202020204" pitchFamily="34" charset="0"/>
              </a:rPr>
              <a:t>Our daily bread,</a:t>
            </a:r>
          </a:p>
          <a:p>
            <a:pPr marL="0" indent="0">
              <a:buNone/>
            </a:pPr>
            <a:r>
              <a:rPr lang="en-GB" sz="4400" b="1" dirty="0">
                <a:latin typeface="+mj-lt"/>
                <a:cs typeface="Arial" panose="020B0604020202020204" pitchFamily="34" charset="0"/>
              </a:rPr>
              <a:t>And forgive us our trespasses,</a:t>
            </a:r>
          </a:p>
          <a:p>
            <a:pPr marL="0" indent="0">
              <a:buNone/>
            </a:pPr>
            <a:r>
              <a:rPr lang="en-GB" sz="4400" b="1" dirty="0">
                <a:latin typeface="+mj-lt"/>
                <a:cs typeface="Arial" panose="020B0604020202020204" pitchFamily="34" charset="0"/>
              </a:rPr>
              <a:t>As we forgive those </a:t>
            </a:r>
            <a:endParaRPr lang="en-GB" sz="4400" b="1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 smtClean="0">
                <a:latin typeface="+mj-lt"/>
                <a:cs typeface="Arial" panose="020B0604020202020204" pitchFamily="34" charset="0"/>
              </a:rPr>
              <a:t>who </a:t>
            </a:r>
            <a:r>
              <a:rPr lang="en-GB" sz="4400" b="1" dirty="0">
                <a:latin typeface="+mj-lt"/>
                <a:cs typeface="Arial" panose="020B0604020202020204" pitchFamily="34" charset="0"/>
              </a:rPr>
              <a:t>trespass against us.</a:t>
            </a:r>
          </a:p>
        </p:txBody>
      </p:sp>
    </p:spTree>
    <p:extLst>
      <p:ext uri="{BB962C8B-B14F-4D97-AF65-F5344CB8AC3E}">
        <p14:creationId xmlns:p14="http://schemas.microsoft.com/office/powerpoint/2010/main" val="3672093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D6CB5A73-0B81-4667-92B9-7D6FBBC0D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578"/>
          <a:stretch/>
        </p:blipFill>
        <p:spPr>
          <a:xfrm>
            <a:off x="7845719" y="640082"/>
            <a:ext cx="3706618" cy="3785419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97252-002C-4202-868E-F73C2BCD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727200"/>
            <a:ext cx="8114071" cy="4833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Lead us not into 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temptation;</a:t>
            </a:r>
            <a:endParaRPr lang="en-GB" sz="4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But deliver us from evil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For thine is the Kingdom,</a:t>
            </a:r>
          </a:p>
          <a:p>
            <a:pPr marL="0" indent="0">
              <a:buNone/>
            </a:pP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power and the glory,</a:t>
            </a:r>
          </a:p>
          <a:p>
            <a:pPr marL="0" indent="0">
              <a:buNone/>
            </a:pP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for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ever and ever,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AMEN</a:t>
            </a:r>
          </a:p>
          <a:p>
            <a:pPr marL="0" indent="0">
              <a:buNone/>
            </a:pPr>
            <a:endParaRPr lang="en-GB" sz="4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76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57250-09F2-4DF9-B0DB-9F47E126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2054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cs typeface="Arial" panose="020B0604020202020204" pitchFamily="34" charset="0"/>
              </a:rPr>
              <a:t>Hymn 252 – Guide me O thou great Redeemer </a:t>
            </a:r>
            <a:r>
              <a:rPr lang="en-GB" sz="5400" u="sng" dirty="0">
                <a:cs typeface="Arial" panose="020B0604020202020204" pitchFamily="34" charset="0"/>
              </a:rPr>
              <a:t>♫♫</a:t>
            </a:r>
            <a:endParaRPr lang="en-GB" sz="5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E9F4B4-9743-4ABC-A68D-BC9B2453D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031"/>
            <a:ext cx="10515600" cy="4961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latin typeface="+mj-lt"/>
              </a:rPr>
              <a:t>Guide me O thou great Redeemer, </a:t>
            </a:r>
            <a:endParaRPr lang="en-GB" sz="4000" b="1" dirty="0" smtClean="0">
              <a:latin typeface="+mj-lt"/>
            </a:endParaRPr>
          </a:p>
          <a:p>
            <a:pPr marL="0" indent="0">
              <a:buNone/>
            </a:pPr>
            <a:r>
              <a:rPr lang="en-GB" sz="4000" b="1" dirty="0" smtClean="0">
                <a:latin typeface="+mj-lt"/>
              </a:rPr>
              <a:t>pilgrim </a:t>
            </a:r>
            <a:r>
              <a:rPr lang="en-GB" sz="4000" b="1" dirty="0">
                <a:latin typeface="+mj-lt"/>
              </a:rPr>
              <a:t>through this barren land;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</a:rPr>
              <a:t>I am </a:t>
            </a:r>
            <a:r>
              <a:rPr lang="en-GB" sz="4000" b="1" dirty="0" smtClean="0">
                <a:latin typeface="+mj-lt"/>
              </a:rPr>
              <a:t>weak, </a:t>
            </a:r>
            <a:r>
              <a:rPr lang="en-GB" sz="4000" b="1" dirty="0">
                <a:latin typeface="+mj-lt"/>
              </a:rPr>
              <a:t>but thou art mighty, </a:t>
            </a:r>
            <a:endParaRPr lang="en-GB" sz="4000" b="1" dirty="0" smtClean="0">
              <a:latin typeface="+mj-lt"/>
            </a:endParaRPr>
          </a:p>
          <a:p>
            <a:pPr marL="0" indent="0">
              <a:buNone/>
            </a:pPr>
            <a:r>
              <a:rPr lang="en-GB" sz="4000" b="1" dirty="0" smtClean="0">
                <a:latin typeface="+mj-lt"/>
              </a:rPr>
              <a:t>hold </a:t>
            </a:r>
            <a:r>
              <a:rPr lang="en-GB" sz="4000" b="1" dirty="0">
                <a:latin typeface="+mj-lt"/>
              </a:rPr>
              <a:t>me in thy </a:t>
            </a:r>
            <a:r>
              <a:rPr lang="en-GB" sz="4000" b="1" dirty="0" err="1">
                <a:latin typeface="+mj-lt"/>
              </a:rPr>
              <a:t>pow’rful</a:t>
            </a:r>
            <a:r>
              <a:rPr lang="en-GB" sz="4000" b="1" dirty="0">
                <a:latin typeface="+mj-lt"/>
              </a:rPr>
              <a:t> hand: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</a:rPr>
              <a:t>Bread of Heaven, Bread of </a:t>
            </a:r>
            <a:r>
              <a:rPr lang="en-GB" sz="4000" b="1" dirty="0" smtClean="0">
                <a:latin typeface="+mj-lt"/>
              </a:rPr>
              <a:t>Heaven,</a:t>
            </a:r>
            <a:endParaRPr lang="en-GB" sz="4000" b="1" dirty="0">
              <a:latin typeface="+mj-lt"/>
            </a:endParaRPr>
          </a:p>
          <a:p>
            <a:pPr marL="0" indent="0">
              <a:buNone/>
            </a:pPr>
            <a:r>
              <a:rPr lang="en-GB" sz="4000" b="1" dirty="0">
                <a:latin typeface="+mj-lt"/>
              </a:rPr>
              <a:t>f</a:t>
            </a:r>
            <a:r>
              <a:rPr lang="en-GB" sz="4000" b="1" dirty="0" smtClean="0">
                <a:latin typeface="+mj-lt"/>
              </a:rPr>
              <a:t>eed </a:t>
            </a:r>
            <a:r>
              <a:rPr lang="en-GB" sz="4000" b="1" dirty="0">
                <a:latin typeface="+mj-lt"/>
              </a:rPr>
              <a:t>me till I want no more,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</a:rPr>
              <a:t>f</a:t>
            </a:r>
            <a:r>
              <a:rPr lang="en-GB" sz="4000" b="1" dirty="0" smtClean="0">
                <a:latin typeface="+mj-lt"/>
              </a:rPr>
              <a:t>eed </a:t>
            </a:r>
            <a:r>
              <a:rPr lang="en-GB" sz="4000" b="1" dirty="0">
                <a:latin typeface="+mj-lt"/>
              </a:rPr>
              <a:t>me till I want no more.</a:t>
            </a:r>
          </a:p>
        </p:txBody>
      </p:sp>
    </p:spTree>
    <p:extLst>
      <p:ext uri="{BB962C8B-B14F-4D97-AF65-F5344CB8AC3E}">
        <p14:creationId xmlns:p14="http://schemas.microsoft.com/office/powerpoint/2010/main" val="8326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12098-DA44-4F80-83BE-CE66E73A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accent1">
                    <a:lumMod val="50000"/>
                  </a:schemeClr>
                </a:solidFill>
              </a:rPr>
              <a:t>Hymn 413 – Lord of all hopefulness </a:t>
            </a:r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♫♫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21B962-6DBE-4A6F-A982-E2C90CF41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+mj-lt"/>
                <a:cs typeface="Arial" panose="020B0604020202020204" pitchFamily="34" charset="0"/>
              </a:rPr>
              <a:t>Lord of all hopefulness, Lord of all joy,</a:t>
            </a:r>
          </a:p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600" b="1" dirty="0" smtClean="0">
                <a:latin typeface="+mj-lt"/>
                <a:cs typeface="Arial" panose="020B0604020202020204" pitchFamily="34" charset="0"/>
              </a:rPr>
              <a:t>Whose 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>trust, ever childlike, no cares could destroy</a:t>
            </a:r>
            <a:r>
              <a:rPr lang="en-GB" sz="3600" b="1" dirty="0" smtClean="0">
                <a:latin typeface="+mj-lt"/>
                <a:cs typeface="Arial" panose="020B0604020202020204" pitchFamily="34" charset="0"/>
              </a:rPr>
              <a:t>,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3600" b="1" dirty="0">
                <a:latin typeface="+mj-lt"/>
                <a:cs typeface="Arial" panose="020B0604020202020204" pitchFamily="34" charset="0"/>
              </a:rPr>
            </a:br>
            <a:r>
              <a:rPr lang="en-GB" sz="3600" b="1" dirty="0">
                <a:latin typeface="+mj-lt"/>
                <a:cs typeface="Arial" panose="020B0604020202020204" pitchFamily="34" charset="0"/>
              </a:rPr>
              <a:t>Be there at our waking, and give us, we pray</a:t>
            </a:r>
            <a:r>
              <a:rPr lang="en-GB" sz="3600" b="1" dirty="0" smtClean="0">
                <a:latin typeface="+mj-lt"/>
                <a:cs typeface="Arial" panose="020B0604020202020204" pitchFamily="34" charset="0"/>
              </a:rPr>
              <a:t>,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3600" b="1" dirty="0">
                <a:latin typeface="+mj-lt"/>
                <a:cs typeface="Arial" panose="020B0604020202020204" pitchFamily="34" charset="0"/>
              </a:rPr>
            </a:br>
            <a:r>
              <a:rPr lang="en-GB" sz="3600" b="1" dirty="0">
                <a:latin typeface="+mj-lt"/>
                <a:cs typeface="Arial" panose="020B0604020202020204" pitchFamily="34" charset="0"/>
              </a:rPr>
              <a:t>Your bliss in our hearts, Lord, at the break of the day.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7901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FB58E-8312-4FAE-BBF6-F6F4232E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♫♫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BDD2E7-8108-4927-8C70-BA35AD54A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Open now the crystal fountain, </a:t>
            </a:r>
            <a:endParaRPr lang="en-GB" sz="4000" b="1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whence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the healing stream doth flow;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Let the fire and cloudy pillar </a:t>
            </a:r>
            <a:endParaRPr lang="en-GB" sz="4000" b="1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lead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me all my journey through.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Strong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deliv’rer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, strong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deliv’rer</a:t>
            </a:r>
            <a:endParaRPr lang="en-GB" sz="4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Be though still my strength and shield, 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Be though still my strength and shield.</a:t>
            </a:r>
          </a:p>
        </p:txBody>
      </p:sp>
    </p:spTree>
    <p:extLst>
      <p:ext uri="{BB962C8B-B14F-4D97-AF65-F5344CB8AC3E}">
        <p14:creationId xmlns:p14="http://schemas.microsoft.com/office/powerpoint/2010/main" val="2343253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3CCB6-028B-480E-B335-137D674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♫♫</a:t>
            </a:r>
            <a:endParaRPr lang="en-GB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C254B3-7BA3-4FA5-8824-36B7567D3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06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When I tread the verge of Jordan, </a:t>
            </a:r>
            <a:endParaRPr lang="en-GB" sz="4000" b="1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bid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my anxious fears subside;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Death of death and hell’s destruction, 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l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and 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me safe on Canaan’s side.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Songs of praises, songs of praises,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I will ever give to thee,</a:t>
            </a:r>
          </a:p>
          <a:p>
            <a:pPr marL="0" indent="0">
              <a:buNone/>
            </a:pPr>
            <a:r>
              <a:rPr lang="en-GB" sz="4000" b="1" dirty="0">
                <a:latin typeface="+mj-lt"/>
                <a:cs typeface="Arial" panose="020B0604020202020204" pitchFamily="34" charset="0"/>
              </a:rPr>
              <a:t>I will ever give to thee</a:t>
            </a:r>
            <a:r>
              <a:rPr lang="en-GB" sz="4000" b="1" dirty="0" smtClean="0">
                <a:latin typeface="+mj-lt"/>
                <a:cs typeface="Arial" panose="020B0604020202020204" pitchFamily="34" charset="0"/>
              </a:rPr>
              <a:t>.</a:t>
            </a:r>
            <a:endParaRPr lang="en-GB" sz="40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934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B3658A-9A69-424C-AF66-2C97019D324E}"/>
              </a:ext>
            </a:extLst>
          </p:cNvPr>
          <p:cNvSpPr txBox="1"/>
          <p:nvPr/>
        </p:nvSpPr>
        <p:spPr>
          <a:xfrm>
            <a:off x="441960" y="535388"/>
            <a:ext cx="10218751" cy="4462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  <a:cs typeface="Arial" panose="020B0604020202020204" pitchFamily="34" charset="0"/>
              </a:rPr>
              <a:t>♫♫We sing a blessing together (with actions too!)  ♫</a:t>
            </a:r>
          </a:p>
          <a:p>
            <a:endParaRPr lang="en-GB" sz="3200" dirty="0">
              <a:latin typeface="+mj-lt"/>
              <a:cs typeface="Arial" panose="020B0604020202020204" pitchFamily="34" charset="0"/>
            </a:endParaRPr>
          </a:p>
          <a:p>
            <a:r>
              <a:rPr lang="en-GB" sz="4400" b="1" dirty="0">
                <a:latin typeface="+mj-lt"/>
                <a:cs typeface="Arial" panose="020B0604020202020204" pitchFamily="34" charset="0"/>
              </a:rPr>
              <a:t>May the road rise to meet </a:t>
            </a:r>
            <a:r>
              <a:rPr lang="en-GB" sz="4400" b="1" dirty="0" smtClean="0">
                <a:latin typeface="+mj-lt"/>
                <a:cs typeface="Arial" panose="020B0604020202020204" pitchFamily="34" charset="0"/>
              </a:rPr>
              <a:t>you.</a:t>
            </a:r>
            <a:r>
              <a:rPr lang="en-GB" sz="44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4400" b="1" dirty="0">
                <a:latin typeface="+mj-lt"/>
                <a:cs typeface="Arial" panose="020B0604020202020204" pitchFamily="34" charset="0"/>
              </a:rPr>
            </a:br>
            <a:r>
              <a:rPr lang="en-GB" sz="4400" b="1" dirty="0">
                <a:latin typeface="+mj-lt"/>
                <a:cs typeface="Arial" panose="020B0604020202020204" pitchFamily="34" charset="0"/>
              </a:rPr>
              <a:t>May the wind be always at your </a:t>
            </a:r>
            <a:r>
              <a:rPr lang="en-GB" sz="4400" b="1" dirty="0" smtClean="0">
                <a:latin typeface="+mj-lt"/>
                <a:cs typeface="Arial" panose="020B0604020202020204" pitchFamily="34" charset="0"/>
              </a:rPr>
              <a:t>back.</a:t>
            </a:r>
            <a:r>
              <a:rPr lang="en-GB" sz="44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4400" b="1" dirty="0">
                <a:latin typeface="+mj-lt"/>
                <a:cs typeface="Arial" panose="020B0604020202020204" pitchFamily="34" charset="0"/>
              </a:rPr>
            </a:br>
            <a:r>
              <a:rPr lang="en-GB" sz="4400" b="1" dirty="0">
                <a:latin typeface="+mj-lt"/>
                <a:cs typeface="Arial" panose="020B0604020202020204" pitchFamily="34" charset="0"/>
              </a:rPr>
              <a:t>May the sun shine warm upon your face </a:t>
            </a:r>
            <a:endParaRPr lang="en-GB" sz="4400" b="1" dirty="0" smtClean="0">
              <a:latin typeface="+mj-lt"/>
              <a:cs typeface="Arial" panose="020B0604020202020204" pitchFamily="34" charset="0"/>
            </a:endParaRPr>
          </a:p>
          <a:p>
            <a:r>
              <a:rPr lang="en-GB" sz="4400" b="1" dirty="0" smtClean="0">
                <a:latin typeface="+mj-lt"/>
                <a:cs typeface="Arial" panose="020B0604020202020204" pitchFamily="34" charset="0"/>
              </a:rPr>
              <a:t>And the </a:t>
            </a:r>
            <a:r>
              <a:rPr lang="en-GB" sz="4400" b="1" dirty="0">
                <a:latin typeface="+mj-lt"/>
                <a:cs typeface="Arial" panose="020B0604020202020204" pitchFamily="34" charset="0"/>
              </a:rPr>
              <a:t>rains fall soft upon your </a:t>
            </a:r>
            <a:r>
              <a:rPr lang="en-GB" sz="4400" b="1" dirty="0" smtClean="0">
                <a:latin typeface="+mj-lt"/>
                <a:cs typeface="Arial" panose="020B0604020202020204" pitchFamily="34" charset="0"/>
              </a:rPr>
              <a:t>fields.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74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799616-66F4-487D-9286-5D9B160CC4B2}"/>
              </a:ext>
            </a:extLst>
          </p:cNvPr>
          <p:cNvSpPr/>
          <p:nvPr/>
        </p:nvSpPr>
        <p:spPr>
          <a:xfrm>
            <a:off x="518160" y="1151454"/>
            <a:ext cx="10382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♫ ♫ And until we meet again, until we meet </a:t>
            </a: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again,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may 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God hold you in the palm of his </a:t>
            </a: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hand,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and 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until we meet again, until we meet </a:t>
            </a: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again,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may </a:t>
            </a:r>
            <a:r>
              <a:rPr lang="en-GB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God hold you in the palm of his hand.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3466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084A04A-6B28-44ED-BD25-70206243E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425948"/>
            <a:ext cx="6553545" cy="401404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C8B4A-2847-42A0-A4D2-61F32A5A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722370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kern="1200" dirty="0">
                <a:solidFill>
                  <a:srgbClr val="FFC000"/>
                </a:solidFill>
                <a:cs typeface="Arial" panose="020B0604020202020204" pitchFamily="34" charset="0"/>
              </a:rPr>
              <a:t>Please stay for a </a:t>
            </a:r>
            <a:br>
              <a:rPr lang="en-US" sz="3700" b="1" kern="1200" dirty="0">
                <a:solidFill>
                  <a:srgbClr val="FFC000"/>
                </a:solidFill>
                <a:cs typeface="Arial" panose="020B0604020202020204" pitchFamily="34" charset="0"/>
              </a:rPr>
            </a:br>
            <a:r>
              <a:rPr lang="en-US" sz="3700" b="1" kern="1200" dirty="0">
                <a:solidFill>
                  <a:srgbClr val="FFC000"/>
                </a:solidFill>
                <a:cs typeface="Arial" panose="020B0604020202020204" pitchFamily="34" charset="0"/>
              </a:rPr>
              <a:t>chat over a </a:t>
            </a:r>
            <a:r>
              <a:rPr lang="en-US" sz="3700" b="1" kern="1200" dirty="0" err="1">
                <a:solidFill>
                  <a:srgbClr val="FFC000"/>
                </a:solidFill>
                <a:cs typeface="Arial" panose="020B0604020202020204" pitchFamily="34" charset="0"/>
              </a:rPr>
              <a:t>cuppa</a:t>
            </a:r>
            <a:r>
              <a:rPr lang="en-US" sz="3700" b="1" kern="1200" dirty="0">
                <a:solidFill>
                  <a:srgbClr val="FFC000"/>
                </a:solidFill>
                <a:cs typeface="Arial" panose="020B0604020202020204" pitchFamily="34" charset="0"/>
              </a:rPr>
              <a:t>!</a:t>
            </a:r>
            <a:br>
              <a:rPr lang="en-US" sz="3700" b="1" kern="1200" dirty="0">
                <a:solidFill>
                  <a:srgbClr val="FFC000"/>
                </a:solidFill>
                <a:cs typeface="Arial" panose="020B0604020202020204" pitchFamily="34" charset="0"/>
              </a:rPr>
            </a:br>
            <a:r>
              <a:rPr lang="en-US" sz="3700" b="1" kern="1200" dirty="0">
                <a:solidFill>
                  <a:srgbClr val="FFC000"/>
                </a:solidFill>
                <a:cs typeface="Arial" panose="020B0604020202020204" pitchFamily="34" charset="0"/>
              </a:rPr>
              <a:t/>
            </a:r>
            <a:br>
              <a:rPr lang="en-US" sz="3700" b="1" kern="1200" dirty="0">
                <a:solidFill>
                  <a:srgbClr val="FFC000"/>
                </a:solidFill>
                <a:cs typeface="Arial" panose="020B0604020202020204" pitchFamily="34" charset="0"/>
              </a:rPr>
            </a:br>
            <a:r>
              <a:rPr lang="en-US" sz="3700" b="1" kern="1200" dirty="0">
                <a:solidFill>
                  <a:srgbClr val="FFC000"/>
                </a:solidFill>
                <a:cs typeface="Arial" panose="020B0604020202020204" pitchFamily="34" charset="0"/>
              </a:rPr>
              <a:t>Have a look at our Faith Memory Box and information folder</a:t>
            </a:r>
          </a:p>
        </p:txBody>
      </p:sp>
    </p:spTree>
    <p:extLst>
      <p:ext uri="{BB962C8B-B14F-4D97-AF65-F5344CB8AC3E}">
        <p14:creationId xmlns:p14="http://schemas.microsoft.com/office/powerpoint/2010/main" val="161610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E738F9-9D6A-4EE6-91AA-59E4F993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1709372"/>
            <a:ext cx="9951041" cy="34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6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91B7F-9DFA-4BA0-B5D4-8C5D585C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♫♫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A4D578-5DCE-4F26-A627-B8E412C4F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690688"/>
            <a:ext cx="11003280" cy="435133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+mj-lt"/>
                <a:cs typeface="Arial" panose="020B0604020202020204" pitchFamily="34" charset="0"/>
              </a:rPr>
              <a:t>Lord of all eagerness, Lord of all faith,</a:t>
            </a:r>
          </a:p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600" b="1" dirty="0" smtClean="0">
                <a:latin typeface="+mj-lt"/>
                <a:cs typeface="Arial" panose="020B0604020202020204" pitchFamily="34" charset="0"/>
              </a:rPr>
              <a:t>Whose 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>strong hands were skilled at the plane and the lathe,</a:t>
            </a:r>
          </a:p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600" b="1" dirty="0" smtClean="0">
                <a:latin typeface="+mj-lt"/>
                <a:cs typeface="Arial" panose="020B0604020202020204" pitchFamily="34" charset="0"/>
              </a:rPr>
              <a:t>Be 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>there at our labours, and give us, we pray,</a:t>
            </a:r>
          </a:p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600" b="1" dirty="0" smtClean="0">
                <a:latin typeface="+mj-lt"/>
                <a:cs typeface="Arial" panose="020B0604020202020204" pitchFamily="34" charset="0"/>
              </a:rPr>
              <a:t>Your 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>strength in our hearts, Lord, at the noon of the day.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22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36A0D-71FD-41BB-9819-147613CF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♫♫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429B1C-EA4D-4A3D-8E38-FB6B0A936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+mj-lt"/>
                <a:cs typeface="Arial" panose="020B0604020202020204" pitchFamily="34" charset="0"/>
              </a:rPr>
              <a:t>Lord of all kindliness, Lord of all grace,</a:t>
            </a:r>
          </a:p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600" b="1" dirty="0" smtClean="0">
                <a:latin typeface="+mj-lt"/>
                <a:cs typeface="Arial" panose="020B0604020202020204" pitchFamily="34" charset="0"/>
              </a:rPr>
              <a:t>Your 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>hands swift to welcome, your arms to embrace,</a:t>
            </a:r>
          </a:p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600" b="1" dirty="0" smtClean="0">
                <a:latin typeface="+mj-lt"/>
                <a:cs typeface="Arial" panose="020B0604020202020204" pitchFamily="34" charset="0"/>
              </a:rPr>
              <a:t>Be 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>there at our homing, and give us, we pray,</a:t>
            </a:r>
          </a:p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600" b="1" dirty="0" smtClean="0">
                <a:latin typeface="+mj-lt"/>
                <a:cs typeface="Arial" panose="020B0604020202020204" pitchFamily="34" charset="0"/>
              </a:rPr>
              <a:t>Your </a:t>
            </a:r>
            <a:r>
              <a:rPr lang="en-GB" sz="3600" b="1" dirty="0">
                <a:latin typeface="+mj-lt"/>
                <a:cs typeface="Arial" panose="020B0604020202020204" pitchFamily="34" charset="0"/>
              </a:rPr>
              <a:t>love in our hearts, Lord, at the eve of the day.</a:t>
            </a:r>
          </a:p>
          <a:p>
            <a:pPr marL="0" indent="0" fontAlgn="base">
              <a:buNone/>
            </a:pPr>
            <a:endParaRPr lang="en-GB" sz="36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4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FBD22-0C70-4172-A4D5-348346E1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♫♫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CAB85E-4353-4EB8-8D08-9E4D660E6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825625"/>
            <a:ext cx="10942320" cy="435133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900" b="1" dirty="0">
                <a:latin typeface="+mj-lt"/>
                <a:cs typeface="Arial" panose="020B0604020202020204" pitchFamily="34" charset="0"/>
              </a:rPr>
              <a:t>Lord of all gentleness, Lord of all calm,</a:t>
            </a:r>
          </a:p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900" b="1" dirty="0" smtClean="0">
                <a:latin typeface="+mj-lt"/>
                <a:cs typeface="Arial" panose="020B0604020202020204" pitchFamily="34" charset="0"/>
              </a:rPr>
              <a:t>whose </a:t>
            </a:r>
            <a:r>
              <a:rPr lang="en-GB" sz="3900" b="1" dirty="0">
                <a:latin typeface="+mj-lt"/>
                <a:cs typeface="Arial" panose="020B0604020202020204" pitchFamily="34" charset="0"/>
              </a:rPr>
              <a:t>voice is contentment, whose presence is balm;</a:t>
            </a:r>
          </a:p>
          <a:p>
            <a:pPr marL="0" indent="0" fontAlgn="base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3900" b="1" dirty="0" smtClean="0">
                <a:latin typeface="+mj-lt"/>
                <a:cs typeface="Arial" panose="020B0604020202020204" pitchFamily="34" charset="0"/>
              </a:rPr>
              <a:t>Be </a:t>
            </a:r>
            <a:r>
              <a:rPr lang="en-GB" sz="3900" b="1" dirty="0">
                <a:latin typeface="+mj-lt"/>
                <a:cs typeface="Arial" panose="020B0604020202020204" pitchFamily="34" charset="0"/>
              </a:rPr>
              <a:t>there at our sleeping, and give us, we pray</a:t>
            </a:r>
            <a:r>
              <a:rPr lang="en-GB" sz="3900" b="1" dirty="0" smtClean="0">
                <a:latin typeface="+mj-lt"/>
                <a:cs typeface="Arial" panose="020B0604020202020204" pitchFamily="34" charset="0"/>
              </a:rPr>
              <a:t>,</a:t>
            </a:r>
            <a:r>
              <a:rPr lang="en-GB" sz="39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3900" b="1" dirty="0">
                <a:latin typeface="+mj-lt"/>
                <a:cs typeface="Arial" panose="020B0604020202020204" pitchFamily="34" charset="0"/>
              </a:rPr>
            </a:br>
            <a:r>
              <a:rPr lang="en-GB" sz="3900" b="1" dirty="0">
                <a:latin typeface="+mj-lt"/>
                <a:cs typeface="Arial" panose="020B0604020202020204" pitchFamily="34" charset="0"/>
              </a:rPr>
              <a:t>Your peace in our hearts, Lord, at the end of the day</a:t>
            </a:r>
            <a:r>
              <a:rPr lang="en-GB" sz="3900" b="1" dirty="0" smtClean="0">
                <a:latin typeface="+mj-lt"/>
                <a:cs typeface="Arial" panose="020B0604020202020204" pitchFamily="34" charset="0"/>
              </a:rPr>
              <a:t>.</a:t>
            </a:r>
            <a:endParaRPr lang="en-GB" sz="3900" b="1" dirty="0">
              <a:latin typeface="+mj-lt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90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94188-5CE8-4DA6-9758-7A689F1B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/>
              <a:t>Prayers for today</a:t>
            </a:r>
          </a:p>
        </p:txBody>
      </p:sp>
      <p:pic>
        <p:nvPicPr>
          <p:cNvPr id="4" name="Picture Placeholder 7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xmlns="" id="{9C14E2E5-0DF0-494E-AA5A-218FD03FD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7" b="23647"/>
          <a:stretch>
            <a:fillRect/>
          </a:stretch>
        </p:blipFill>
        <p:spPr>
          <a:xfrm>
            <a:off x="3654552" y="2073519"/>
            <a:ext cx="4882896" cy="3855549"/>
          </a:xfrm>
        </p:spPr>
      </p:pic>
    </p:spTree>
    <p:extLst>
      <p:ext uri="{BB962C8B-B14F-4D97-AF65-F5344CB8AC3E}">
        <p14:creationId xmlns:p14="http://schemas.microsoft.com/office/powerpoint/2010/main" val="807520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1668</Words>
  <Application>Microsoft Office PowerPoint</Application>
  <PresentationFormat>Custom</PresentationFormat>
  <Paragraphs>255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Welcome + introductions</vt:lpstr>
      <vt:lpstr>Helping you this morning:</vt:lpstr>
      <vt:lpstr>Opening Sentence:</vt:lpstr>
      <vt:lpstr>Hymn 413 – Lord of all hopefulness ♫♫</vt:lpstr>
      <vt:lpstr>♫♫</vt:lpstr>
      <vt:lpstr>♫♫</vt:lpstr>
      <vt:lpstr>♫♫</vt:lpstr>
      <vt:lpstr>Prayers for today</vt:lpstr>
      <vt:lpstr>We say together:</vt:lpstr>
      <vt:lpstr>PowerPoint Presentation</vt:lpstr>
      <vt:lpstr>PowerPoint Presentation</vt:lpstr>
      <vt:lpstr>We say the words in bold type together - </vt:lpstr>
      <vt:lpstr>We say together Psalm 23</vt:lpstr>
      <vt:lpstr>The Lord is my shepherd;  I shall not want. He maketh me  to lie down in green pastures:  He leadeth me  beside the still waters. He restoreth my soul:  He leadeth me  in the paths of righteousness  for his name's sake.  </vt:lpstr>
      <vt:lpstr>PowerPoint Presentation</vt:lpstr>
      <vt:lpstr>PowerPoint Presentation</vt:lpstr>
      <vt:lpstr>PowerPoint Presentation</vt:lpstr>
      <vt:lpstr>Hymn 428- Love divine all loves excelling ♫♫</vt:lpstr>
      <vt:lpstr>♫♫</vt:lpstr>
      <vt:lpstr>♫♫</vt:lpstr>
      <vt:lpstr>♫♫</vt:lpstr>
      <vt:lpstr>We say together - </vt:lpstr>
      <vt:lpstr>PowerPoint Presentation</vt:lpstr>
      <vt:lpstr>Sharing  the peace</vt:lpstr>
      <vt:lpstr>PowerPoint Presentation</vt:lpstr>
      <vt:lpstr>Hymn 450  Morning has Broken ♫♫</vt:lpstr>
      <vt:lpstr>PowerPoint Presentation</vt:lpstr>
      <vt:lpstr>PowerPoint Presentation</vt:lpstr>
      <vt:lpstr>We sit to listen to  Psalm 71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Hymn 201 – Give me joy in my heart ♫♫</vt:lpstr>
      <vt:lpstr>PowerPoint Presentation</vt:lpstr>
      <vt:lpstr>♫♫</vt:lpstr>
      <vt:lpstr>PowerPoint Presentation</vt:lpstr>
      <vt:lpstr>♫♫</vt:lpstr>
      <vt:lpstr>PowerPoint Presentation</vt:lpstr>
      <vt:lpstr>♫♫</vt:lpstr>
      <vt:lpstr>PowerPoint Presentation</vt:lpstr>
      <vt:lpstr>PowerPoint Presentation</vt:lpstr>
      <vt:lpstr>PowerPoint Presentation</vt:lpstr>
      <vt:lpstr>We say together the Lord’s Prayer</vt:lpstr>
      <vt:lpstr>PowerPoint Presentation</vt:lpstr>
      <vt:lpstr>PowerPoint Presentation</vt:lpstr>
      <vt:lpstr>Hymn 252 – Guide me O thou great Redeemer ♫♫</vt:lpstr>
      <vt:lpstr>♫♫</vt:lpstr>
      <vt:lpstr>♫♫</vt:lpstr>
      <vt:lpstr>PowerPoint Presentation</vt:lpstr>
      <vt:lpstr>PowerPoint Presentation</vt:lpstr>
      <vt:lpstr>Please stay for a  chat over a cuppa!  Have a look at our Faith Memory Box and information folder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St.Andrews Songs of Praise</dc:title>
  <dc:creator>H Griffin</dc:creator>
  <cp:lastModifiedBy>Emma Smith</cp:lastModifiedBy>
  <cp:revision>119</cp:revision>
  <dcterms:created xsi:type="dcterms:W3CDTF">2018-04-27T11:00:22Z</dcterms:created>
  <dcterms:modified xsi:type="dcterms:W3CDTF">2019-01-07T13:48:37Z</dcterms:modified>
</cp:coreProperties>
</file>