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embeddedFontLst>
    <p:embeddedFont>
      <p:font typeface="Questrial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6" d="100"/>
          <a:sy n="56" d="100"/>
        </p:scale>
        <p:origin x="-1685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9727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Speaker notes are held in the file ‘What is a Christening - Presentation notes.docx’</a:t>
            </a:r>
            <a:endParaRPr/>
          </a:p>
        </p:txBody>
      </p:sp>
      <p:sp>
        <p:nvSpPr>
          <p:cNvPr id="232" name="Google Shape;2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lvl="0" indent="-1143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</a:pPr>
            <a:endParaRPr sz="1200"/>
          </a:p>
        </p:txBody>
      </p:sp>
      <p:sp>
        <p:nvSpPr>
          <p:cNvPr id="300" name="Google Shape;3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4a1cf263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24a1cf263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4a1cf263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sp>
        <p:nvSpPr>
          <p:cNvPr id="332" name="Google Shape;332;g24a1cf263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4a1cf263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24a1cf263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Separate out</a:t>
            </a:r>
            <a:endParaRPr/>
          </a:p>
        </p:txBody>
      </p:sp>
      <p:sp>
        <p:nvSpPr>
          <p:cNvPr id="344" name="Google Shape;3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8c7871c8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28c7871c8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7f12fa63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Separate out</a:t>
            </a:r>
            <a:endParaRPr/>
          </a:p>
        </p:txBody>
      </p:sp>
      <p:sp>
        <p:nvSpPr>
          <p:cNvPr id="356" name="Google Shape;356;g27f12fa63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7f12fa63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Separate out</a:t>
            </a:r>
            <a:endParaRPr/>
          </a:p>
        </p:txBody>
      </p:sp>
      <p:sp>
        <p:nvSpPr>
          <p:cNvPr id="364" name="Google Shape;364;g27f12fa63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lvl="0" indent="-127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Older child can pour the water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Big this up as it is a fantastic thing!</a:t>
            </a:r>
            <a:endParaRPr/>
          </a:p>
        </p:txBody>
      </p:sp>
      <p:sp>
        <p:nvSpPr>
          <p:cNvPr id="451" name="Google Shape;45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4a1cf263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Any more?</a:t>
            </a:r>
            <a:endParaRPr/>
          </a:p>
        </p:txBody>
      </p:sp>
      <p:sp>
        <p:nvSpPr>
          <p:cNvPr id="480" name="Google Shape;480;g24a1cf263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4a1cf263a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g24a1cf263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49eae19f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49eae19f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2" descr="\\DROBO-FS\QuickDrops\JB\PPTX NG\Droplets\LightingOverlay.png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54;p2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</p:grpSpPr>
        <p:sp>
          <p:nvSpPr>
            <p:cNvPr id="55" name="Google Shape;55;p2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4000" y="108000"/>
                    <a:pt x="108000" y="87000"/>
                    <a:pt x="108000" y="60000"/>
                  </a:cubicBezTo>
                  <a:cubicBezTo>
                    <a:pt x="108000" y="33000"/>
                    <a:pt x="84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750" y="120000"/>
                  </a:moveTo>
                  <a:lnTo>
                    <a:pt x="0" y="118741"/>
                  </a:lnTo>
                  <a:lnTo>
                    <a:pt x="101250" y="79720"/>
                  </a:lnTo>
                  <a:lnTo>
                    <a:pt x="101250" y="0"/>
                  </a:lnTo>
                  <a:lnTo>
                    <a:pt x="120000" y="0"/>
                  </a:lnTo>
                  <a:lnTo>
                    <a:pt x="120000" y="80349"/>
                  </a:lnTo>
                  <a:lnTo>
                    <a:pt x="1875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405" y="120000"/>
                  </a:moveTo>
                  <a:lnTo>
                    <a:pt x="0" y="65550"/>
                  </a:lnTo>
                  <a:lnTo>
                    <a:pt x="0" y="0"/>
                  </a:lnTo>
                  <a:lnTo>
                    <a:pt x="9113" y="0"/>
                  </a:lnTo>
                  <a:lnTo>
                    <a:pt x="9113" y="65233"/>
                  </a:lnTo>
                  <a:lnTo>
                    <a:pt x="120000" y="119365"/>
                  </a:lnTo>
                  <a:lnTo>
                    <a:pt x="112405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4000" y="108000"/>
                    <a:pt x="108000" y="87000"/>
                    <a:pt x="108000" y="60000"/>
                  </a:cubicBezTo>
                  <a:cubicBezTo>
                    <a:pt x="108000" y="33000"/>
                    <a:pt x="84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307" y="120000"/>
                  </a:moveTo>
                  <a:lnTo>
                    <a:pt x="0" y="51180"/>
                  </a:lnTo>
                  <a:lnTo>
                    <a:pt x="0" y="0"/>
                  </a:lnTo>
                  <a:lnTo>
                    <a:pt x="7692" y="0"/>
                  </a:lnTo>
                  <a:lnTo>
                    <a:pt x="7692" y="50779"/>
                  </a:lnTo>
                  <a:lnTo>
                    <a:pt x="120000" y="119198"/>
                  </a:lnTo>
                  <a:lnTo>
                    <a:pt x="112307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4" name="Google Shape;64;p2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97500" y="120000"/>
                  </a:lnTo>
                  <a:lnTo>
                    <a:pt x="97500" y="40069"/>
                  </a:lnTo>
                  <a:lnTo>
                    <a:pt x="0" y="1252"/>
                  </a:lnTo>
                  <a:lnTo>
                    <a:pt x="18750" y="0"/>
                  </a:lnTo>
                  <a:lnTo>
                    <a:pt x="120000" y="39443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5" name="Google Shape;65;p2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545" y="120000"/>
                  </a:moveTo>
                  <a:lnTo>
                    <a:pt x="20454" y="43768"/>
                  </a:lnTo>
                  <a:lnTo>
                    <a:pt x="0" y="2188"/>
                  </a:lnTo>
                  <a:lnTo>
                    <a:pt x="6818" y="0"/>
                  </a:lnTo>
                  <a:lnTo>
                    <a:pt x="27272" y="40486"/>
                  </a:lnTo>
                  <a:lnTo>
                    <a:pt x="120000" y="115623"/>
                  </a:lnTo>
                  <a:lnTo>
                    <a:pt x="114545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8" name="Google Shape;68;p2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45882" y="120000"/>
                    <a:pt x="31764" y="116129"/>
                    <a:pt x="21176" y="104516"/>
                  </a:cubicBezTo>
                  <a:cubicBezTo>
                    <a:pt x="0" y="77419"/>
                    <a:pt x="0" y="38709"/>
                    <a:pt x="21176" y="15483"/>
                  </a:cubicBezTo>
                  <a:cubicBezTo>
                    <a:pt x="31764" y="3870"/>
                    <a:pt x="45882" y="0"/>
                    <a:pt x="60000" y="0"/>
                  </a:cubicBezTo>
                  <a:cubicBezTo>
                    <a:pt x="74117" y="0"/>
                    <a:pt x="88235" y="3870"/>
                    <a:pt x="98823" y="15483"/>
                  </a:cubicBezTo>
                  <a:cubicBezTo>
                    <a:pt x="120000" y="38709"/>
                    <a:pt x="120000" y="77419"/>
                    <a:pt x="98823" y="104516"/>
                  </a:cubicBezTo>
                  <a:cubicBezTo>
                    <a:pt x="88235" y="116129"/>
                    <a:pt x="74117" y="120000"/>
                    <a:pt x="60000" y="120000"/>
                  </a:cubicBezTo>
                  <a:close/>
                  <a:moveTo>
                    <a:pt x="60000" y="15483"/>
                  </a:moveTo>
                  <a:cubicBezTo>
                    <a:pt x="49411" y="15483"/>
                    <a:pt x="38823" y="19354"/>
                    <a:pt x="31764" y="27096"/>
                  </a:cubicBezTo>
                  <a:cubicBezTo>
                    <a:pt x="14117" y="46451"/>
                    <a:pt x="14117" y="73548"/>
                    <a:pt x="31764" y="92903"/>
                  </a:cubicBezTo>
                  <a:cubicBezTo>
                    <a:pt x="38823" y="100645"/>
                    <a:pt x="49411" y="104516"/>
                    <a:pt x="60000" y="104516"/>
                  </a:cubicBezTo>
                  <a:cubicBezTo>
                    <a:pt x="70588" y="104516"/>
                    <a:pt x="81176" y="100645"/>
                    <a:pt x="88235" y="92903"/>
                  </a:cubicBezTo>
                  <a:cubicBezTo>
                    <a:pt x="105882" y="73548"/>
                    <a:pt x="105882" y="46451"/>
                    <a:pt x="88235" y="27096"/>
                  </a:cubicBezTo>
                  <a:cubicBezTo>
                    <a:pt x="81176" y="19354"/>
                    <a:pt x="70588" y="15483"/>
                    <a:pt x="60000" y="1548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750" y="120000"/>
                  </a:moveTo>
                  <a:lnTo>
                    <a:pt x="0" y="120000"/>
                  </a:lnTo>
                  <a:lnTo>
                    <a:pt x="0" y="39650"/>
                  </a:lnTo>
                  <a:lnTo>
                    <a:pt x="101250" y="0"/>
                  </a:lnTo>
                  <a:lnTo>
                    <a:pt x="120000" y="1258"/>
                  </a:lnTo>
                  <a:lnTo>
                    <a:pt x="18750" y="40279"/>
                  </a:lnTo>
                  <a:lnTo>
                    <a:pt x="1875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0" name="Google Shape;70;p2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6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6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4000"/>
                    <a:pt x="33000" y="108000"/>
                    <a:pt x="60000" y="108000"/>
                  </a:cubicBezTo>
                  <a:cubicBezTo>
                    <a:pt x="87000" y="108000"/>
                    <a:pt x="108000" y="84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20000"/>
                  </a:moveTo>
                  <a:lnTo>
                    <a:pt x="109859" y="120000"/>
                  </a:lnTo>
                  <a:lnTo>
                    <a:pt x="109859" y="72689"/>
                  </a:lnTo>
                  <a:lnTo>
                    <a:pt x="0" y="939"/>
                  </a:lnTo>
                  <a:lnTo>
                    <a:pt x="6760" y="0"/>
                  </a:lnTo>
                  <a:lnTo>
                    <a:pt x="119999" y="72219"/>
                  </a:lnTo>
                  <a:lnTo>
                    <a:pt x="119999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3" name="Google Shape;73;p2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1818" y="120000"/>
                  </a:moveTo>
                  <a:cubicBezTo>
                    <a:pt x="29090" y="120000"/>
                    <a:pt x="0" y="94545"/>
                    <a:pt x="0" y="61818"/>
                  </a:cubicBezTo>
                  <a:cubicBezTo>
                    <a:pt x="0" y="29090"/>
                    <a:pt x="29090" y="0"/>
                    <a:pt x="61818" y="0"/>
                  </a:cubicBezTo>
                  <a:cubicBezTo>
                    <a:pt x="94545" y="0"/>
                    <a:pt x="120000" y="29090"/>
                    <a:pt x="120000" y="61818"/>
                  </a:cubicBezTo>
                  <a:cubicBezTo>
                    <a:pt x="120000" y="94545"/>
                    <a:pt x="94545" y="120000"/>
                    <a:pt x="61818" y="120000"/>
                  </a:cubicBezTo>
                  <a:close/>
                  <a:moveTo>
                    <a:pt x="61818" y="14545"/>
                  </a:moveTo>
                  <a:cubicBezTo>
                    <a:pt x="36363" y="14545"/>
                    <a:pt x="14545" y="36363"/>
                    <a:pt x="14545" y="61818"/>
                  </a:cubicBezTo>
                  <a:cubicBezTo>
                    <a:pt x="14545" y="87272"/>
                    <a:pt x="36363" y="105454"/>
                    <a:pt x="61818" y="105454"/>
                  </a:cubicBezTo>
                  <a:cubicBezTo>
                    <a:pt x="83636" y="105454"/>
                    <a:pt x="105454" y="87272"/>
                    <a:pt x="105454" y="61818"/>
                  </a:cubicBezTo>
                  <a:cubicBezTo>
                    <a:pt x="105454" y="36363"/>
                    <a:pt x="83636" y="14545"/>
                    <a:pt x="61818" y="1454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6000" y="0"/>
                    <a:pt x="120000" y="27000"/>
                    <a:pt x="120000" y="60000"/>
                  </a:cubicBezTo>
                  <a:cubicBezTo>
                    <a:pt x="120000" y="93000"/>
                    <a:pt x="96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6000" y="12000"/>
                    <a:pt x="12000" y="36000"/>
                    <a:pt x="12000" y="60000"/>
                  </a:cubicBezTo>
                  <a:cubicBezTo>
                    <a:pt x="12000" y="87000"/>
                    <a:pt x="36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6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571" y="120000"/>
                  </a:moveTo>
                  <a:lnTo>
                    <a:pt x="0" y="4285"/>
                  </a:lnTo>
                  <a:lnTo>
                    <a:pt x="17142" y="0"/>
                  </a:lnTo>
                  <a:lnTo>
                    <a:pt x="120000" y="115714"/>
                  </a:lnTo>
                  <a:lnTo>
                    <a:pt x="98571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6" name="Google Shape;76;p2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4000"/>
                    <a:pt x="33000" y="108000"/>
                    <a:pt x="60000" y="108000"/>
                  </a:cubicBezTo>
                  <a:cubicBezTo>
                    <a:pt x="87000" y="108000"/>
                    <a:pt x="108000" y="84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142" y="120000"/>
                  </a:moveTo>
                  <a:lnTo>
                    <a:pt x="0" y="115764"/>
                  </a:lnTo>
                  <a:lnTo>
                    <a:pt x="98571" y="0"/>
                  </a:lnTo>
                  <a:lnTo>
                    <a:pt x="120000" y="4235"/>
                  </a:lnTo>
                  <a:lnTo>
                    <a:pt x="17142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8" name="Google Shape;78;p2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4000"/>
                    <a:pt x="33000" y="108000"/>
                    <a:pt x="60000" y="108000"/>
                  </a:cubicBezTo>
                  <a:cubicBezTo>
                    <a:pt x="87000" y="108000"/>
                    <a:pt x="108000" y="84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08923" y="120000"/>
                  </a:lnTo>
                  <a:lnTo>
                    <a:pt x="108923" y="98370"/>
                  </a:lnTo>
                  <a:lnTo>
                    <a:pt x="0" y="76863"/>
                  </a:lnTo>
                  <a:lnTo>
                    <a:pt x="0" y="0"/>
                  </a:lnTo>
                  <a:lnTo>
                    <a:pt x="11076" y="0"/>
                  </a:lnTo>
                  <a:lnTo>
                    <a:pt x="11076" y="76130"/>
                  </a:lnTo>
                  <a:lnTo>
                    <a:pt x="120000" y="9727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0" name="Google Shape;80;p2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6000" y="12000"/>
                    <a:pt x="12000" y="33000"/>
                    <a:pt x="12000" y="60000"/>
                  </a:cubicBezTo>
                  <a:cubicBezTo>
                    <a:pt x="12000" y="87000"/>
                    <a:pt x="36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10625" y="120000"/>
                  </a:lnTo>
                  <a:lnTo>
                    <a:pt x="110625" y="38571"/>
                  </a:lnTo>
                  <a:lnTo>
                    <a:pt x="0" y="19607"/>
                  </a:lnTo>
                  <a:lnTo>
                    <a:pt x="0" y="0"/>
                  </a:lnTo>
                  <a:lnTo>
                    <a:pt x="9375" y="0"/>
                  </a:lnTo>
                  <a:lnTo>
                    <a:pt x="9375" y="18964"/>
                  </a:lnTo>
                  <a:lnTo>
                    <a:pt x="120000" y="37928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2" name="Google Shape;82;p2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6000" y="12000"/>
                    <a:pt x="12000" y="33000"/>
                    <a:pt x="12000" y="60000"/>
                  </a:cubicBezTo>
                  <a:cubicBezTo>
                    <a:pt x="12000" y="87000"/>
                    <a:pt x="36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6000" y="0"/>
                    <a:pt x="120000" y="27000"/>
                    <a:pt x="120000" y="60000"/>
                  </a:cubicBezTo>
                  <a:cubicBezTo>
                    <a:pt x="120000" y="93000"/>
                    <a:pt x="96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6000" y="12000"/>
                    <a:pt x="12000" y="33000"/>
                    <a:pt x="12000" y="60000"/>
                  </a:cubicBezTo>
                  <a:cubicBezTo>
                    <a:pt x="12000" y="87000"/>
                    <a:pt x="36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05000" y="120000"/>
                  </a:lnTo>
                  <a:lnTo>
                    <a:pt x="105000" y="47010"/>
                  </a:lnTo>
                  <a:lnTo>
                    <a:pt x="0" y="3711"/>
                  </a:lnTo>
                  <a:lnTo>
                    <a:pt x="12000" y="0"/>
                  </a:lnTo>
                  <a:lnTo>
                    <a:pt x="120000" y="44536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Google Shape;86;p2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66" y="120000"/>
                  </a:moveTo>
                  <a:lnTo>
                    <a:pt x="0" y="120000"/>
                  </a:lnTo>
                  <a:lnTo>
                    <a:pt x="0" y="32268"/>
                  </a:lnTo>
                  <a:lnTo>
                    <a:pt x="112000" y="0"/>
                  </a:lnTo>
                  <a:lnTo>
                    <a:pt x="120000" y="2268"/>
                  </a:lnTo>
                  <a:lnTo>
                    <a:pt x="10666" y="33025"/>
                  </a:lnTo>
                  <a:lnTo>
                    <a:pt x="10666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7" name="Google Shape;87;p2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1714" y="120000"/>
                  </a:moveTo>
                  <a:cubicBezTo>
                    <a:pt x="27428" y="120000"/>
                    <a:pt x="0" y="91764"/>
                    <a:pt x="0" y="60000"/>
                  </a:cubicBezTo>
                  <a:cubicBezTo>
                    <a:pt x="0" y="24705"/>
                    <a:pt x="27428" y="0"/>
                    <a:pt x="61714" y="0"/>
                  </a:cubicBezTo>
                  <a:cubicBezTo>
                    <a:pt x="92571" y="0"/>
                    <a:pt x="120000" y="24705"/>
                    <a:pt x="120000" y="60000"/>
                  </a:cubicBezTo>
                  <a:cubicBezTo>
                    <a:pt x="120000" y="91764"/>
                    <a:pt x="92571" y="120000"/>
                    <a:pt x="61714" y="120000"/>
                  </a:cubicBezTo>
                  <a:close/>
                  <a:moveTo>
                    <a:pt x="61714" y="14117"/>
                  </a:moveTo>
                  <a:cubicBezTo>
                    <a:pt x="34285" y="14117"/>
                    <a:pt x="13714" y="35294"/>
                    <a:pt x="13714" y="60000"/>
                  </a:cubicBezTo>
                  <a:cubicBezTo>
                    <a:pt x="13714" y="84705"/>
                    <a:pt x="34285" y="105882"/>
                    <a:pt x="61714" y="105882"/>
                  </a:cubicBezTo>
                  <a:cubicBezTo>
                    <a:pt x="85714" y="105882"/>
                    <a:pt x="106285" y="84705"/>
                    <a:pt x="106285" y="60000"/>
                  </a:cubicBezTo>
                  <a:cubicBezTo>
                    <a:pt x="106285" y="35294"/>
                    <a:pt x="85714" y="14117"/>
                    <a:pt x="61714" y="141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15522" y="120000"/>
                  </a:lnTo>
                  <a:lnTo>
                    <a:pt x="115522" y="109353"/>
                  </a:lnTo>
                  <a:lnTo>
                    <a:pt x="0" y="91088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90662"/>
                  </a:lnTo>
                  <a:lnTo>
                    <a:pt x="120000" y="108927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9" name="Google Shape;89;p2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04000" y="120000"/>
                  </a:lnTo>
                  <a:lnTo>
                    <a:pt x="104000" y="33600"/>
                  </a:lnTo>
                  <a:lnTo>
                    <a:pt x="0" y="3600"/>
                  </a:lnTo>
                  <a:lnTo>
                    <a:pt x="12000" y="0"/>
                  </a:lnTo>
                  <a:lnTo>
                    <a:pt x="120000" y="3240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0" name="Google Shape;90;p2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2608" y="120000"/>
                  </a:moveTo>
                  <a:cubicBezTo>
                    <a:pt x="26086" y="120000"/>
                    <a:pt x="0" y="93913"/>
                    <a:pt x="0" y="62608"/>
                  </a:cubicBezTo>
                  <a:cubicBezTo>
                    <a:pt x="0" y="26086"/>
                    <a:pt x="26086" y="0"/>
                    <a:pt x="62608" y="0"/>
                  </a:cubicBezTo>
                  <a:cubicBezTo>
                    <a:pt x="93913" y="0"/>
                    <a:pt x="120000" y="26086"/>
                    <a:pt x="120000" y="62608"/>
                  </a:cubicBezTo>
                  <a:cubicBezTo>
                    <a:pt x="120000" y="93913"/>
                    <a:pt x="93913" y="120000"/>
                    <a:pt x="62608" y="120000"/>
                  </a:cubicBezTo>
                  <a:close/>
                  <a:moveTo>
                    <a:pt x="62608" y="20869"/>
                  </a:moveTo>
                  <a:cubicBezTo>
                    <a:pt x="41739" y="20869"/>
                    <a:pt x="20869" y="41739"/>
                    <a:pt x="20869" y="62608"/>
                  </a:cubicBezTo>
                  <a:cubicBezTo>
                    <a:pt x="20869" y="83478"/>
                    <a:pt x="41739" y="99130"/>
                    <a:pt x="62608" y="99130"/>
                  </a:cubicBezTo>
                  <a:cubicBezTo>
                    <a:pt x="83478" y="99130"/>
                    <a:pt x="99130" y="83478"/>
                    <a:pt x="99130" y="62608"/>
                  </a:cubicBezTo>
                  <a:cubicBezTo>
                    <a:pt x="99130" y="41739"/>
                    <a:pt x="83478" y="20869"/>
                    <a:pt x="62608" y="2086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000" y="120000"/>
                  </a:moveTo>
                  <a:lnTo>
                    <a:pt x="0" y="120000"/>
                  </a:lnTo>
                  <a:lnTo>
                    <a:pt x="0" y="32107"/>
                  </a:lnTo>
                  <a:lnTo>
                    <a:pt x="108000" y="0"/>
                  </a:lnTo>
                  <a:lnTo>
                    <a:pt x="120000" y="3210"/>
                  </a:lnTo>
                  <a:lnTo>
                    <a:pt x="16000" y="33311"/>
                  </a:lnTo>
                  <a:lnTo>
                    <a:pt x="16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2" name="Google Shape;92;p2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7391" y="120000"/>
                  </a:moveTo>
                  <a:cubicBezTo>
                    <a:pt x="26086" y="120000"/>
                    <a:pt x="0" y="93913"/>
                    <a:pt x="0" y="62608"/>
                  </a:cubicBezTo>
                  <a:cubicBezTo>
                    <a:pt x="0" y="26086"/>
                    <a:pt x="26086" y="0"/>
                    <a:pt x="57391" y="0"/>
                  </a:cubicBezTo>
                  <a:cubicBezTo>
                    <a:pt x="88695" y="0"/>
                    <a:pt x="120000" y="26086"/>
                    <a:pt x="120000" y="62608"/>
                  </a:cubicBezTo>
                  <a:cubicBezTo>
                    <a:pt x="120000" y="93913"/>
                    <a:pt x="88695" y="120000"/>
                    <a:pt x="57391" y="120000"/>
                  </a:cubicBezTo>
                  <a:close/>
                  <a:moveTo>
                    <a:pt x="57391" y="20869"/>
                  </a:moveTo>
                  <a:cubicBezTo>
                    <a:pt x="36521" y="20869"/>
                    <a:pt x="20869" y="41739"/>
                    <a:pt x="20869" y="62608"/>
                  </a:cubicBezTo>
                  <a:cubicBezTo>
                    <a:pt x="20869" y="83478"/>
                    <a:pt x="36521" y="99130"/>
                    <a:pt x="57391" y="99130"/>
                  </a:cubicBezTo>
                  <a:cubicBezTo>
                    <a:pt x="78260" y="99130"/>
                    <a:pt x="99130" y="83478"/>
                    <a:pt x="99130" y="62608"/>
                  </a:cubicBezTo>
                  <a:cubicBezTo>
                    <a:pt x="99130" y="41739"/>
                    <a:pt x="78260" y="20869"/>
                    <a:pt x="57391" y="2086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" y="119999"/>
                  </a:moveTo>
                  <a:lnTo>
                    <a:pt x="0" y="116210"/>
                  </a:lnTo>
                  <a:lnTo>
                    <a:pt x="100000" y="90947"/>
                  </a:lnTo>
                  <a:lnTo>
                    <a:pt x="100000" y="0"/>
                  </a:lnTo>
                  <a:lnTo>
                    <a:pt x="120000" y="0"/>
                  </a:lnTo>
                  <a:lnTo>
                    <a:pt x="120000" y="93473"/>
                  </a:lnTo>
                  <a:lnTo>
                    <a:pt x="10000" y="1199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4" name="Google Shape;94;p2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2608" y="120000"/>
                  </a:moveTo>
                  <a:cubicBezTo>
                    <a:pt x="26086" y="120000"/>
                    <a:pt x="0" y="93913"/>
                    <a:pt x="0" y="62608"/>
                  </a:cubicBezTo>
                  <a:cubicBezTo>
                    <a:pt x="0" y="26086"/>
                    <a:pt x="26086" y="0"/>
                    <a:pt x="62608" y="0"/>
                  </a:cubicBezTo>
                  <a:cubicBezTo>
                    <a:pt x="93913" y="0"/>
                    <a:pt x="120000" y="26086"/>
                    <a:pt x="120000" y="62608"/>
                  </a:cubicBezTo>
                  <a:cubicBezTo>
                    <a:pt x="120000" y="93913"/>
                    <a:pt x="93913" y="120000"/>
                    <a:pt x="62608" y="120000"/>
                  </a:cubicBezTo>
                  <a:close/>
                  <a:moveTo>
                    <a:pt x="62608" y="20869"/>
                  </a:moveTo>
                  <a:cubicBezTo>
                    <a:pt x="41739" y="20869"/>
                    <a:pt x="20869" y="41739"/>
                    <a:pt x="20869" y="62608"/>
                  </a:cubicBezTo>
                  <a:cubicBezTo>
                    <a:pt x="20869" y="83478"/>
                    <a:pt x="41739" y="99130"/>
                    <a:pt x="62608" y="99130"/>
                  </a:cubicBezTo>
                  <a:cubicBezTo>
                    <a:pt x="83478" y="99130"/>
                    <a:pt x="99130" y="83478"/>
                    <a:pt x="99130" y="62608"/>
                  </a:cubicBezTo>
                  <a:cubicBezTo>
                    <a:pt x="99130" y="41739"/>
                    <a:pt x="83478" y="20869"/>
                    <a:pt x="62608" y="2086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92" y="120000"/>
                  </a:moveTo>
                  <a:lnTo>
                    <a:pt x="0" y="120000"/>
                  </a:lnTo>
                  <a:lnTo>
                    <a:pt x="0" y="54449"/>
                  </a:lnTo>
                  <a:lnTo>
                    <a:pt x="0" y="54132"/>
                  </a:lnTo>
                  <a:lnTo>
                    <a:pt x="112307" y="0"/>
                  </a:lnTo>
                  <a:lnTo>
                    <a:pt x="120000" y="634"/>
                  </a:lnTo>
                  <a:lnTo>
                    <a:pt x="7692" y="54766"/>
                  </a:lnTo>
                  <a:lnTo>
                    <a:pt x="7692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7" name="Google Shape;97;p2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4000" y="108000"/>
                    <a:pt x="108000" y="87000"/>
                    <a:pt x="108000" y="60000"/>
                  </a:cubicBezTo>
                  <a:cubicBezTo>
                    <a:pt x="108000" y="33000"/>
                    <a:pt x="84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10136" y="120000"/>
                  </a:lnTo>
                  <a:lnTo>
                    <a:pt x="110136" y="78912"/>
                  </a:lnTo>
                  <a:lnTo>
                    <a:pt x="0" y="199"/>
                  </a:lnTo>
                  <a:lnTo>
                    <a:pt x="8219" y="0"/>
                  </a:lnTo>
                  <a:lnTo>
                    <a:pt x="120000" y="78912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9" name="Google Shape;99;p2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4000"/>
                    <a:pt x="33000" y="108000"/>
                    <a:pt x="60000" y="108000"/>
                  </a:cubicBezTo>
                  <a:cubicBezTo>
                    <a:pt x="87000" y="108000"/>
                    <a:pt x="108000" y="84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4000" y="108000"/>
                    <a:pt x="108000" y="87000"/>
                    <a:pt x="108000" y="60000"/>
                  </a:cubicBezTo>
                  <a:cubicBezTo>
                    <a:pt x="108000" y="33000"/>
                    <a:pt x="84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230" y="120000"/>
                  </a:moveTo>
                  <a:lnTo>
                    <a:pt x="0" y="120000"/>
                  </a:lnTo>
                  <a:lnTo>
                    <a:pt x="0" y="68819"/>
                  </a:lnTo>
                  <a:lnTo>
                    <a:pt x="0" y="68418"/>
                  </a:lnTo>
                  <a:lnTo>
                    <a:pt x="113846" y="0"/>
                  </a:lnTo>
                  <a:lnTo>
                    <a:pt x="120000" y="801"/>
                  </a:lnTo>
                  <a:lnTo>
                    <a:pt x="9230" y="69220"/>
                  </a:lnTo>
                  <a:lnTo>
                    <a:pt x="923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2" name="Google Shape;102;p2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750" y="120000"/>
                  </a:moveTo>
                  <a:lnTo>
                    <a:pt x="0" y="118747"/>
                  </a:lnTo>
                  <a:lnTo>
                    <a:pt x="101250" y="79930"/>
                  </a:lnTo>
                  <a:lnTo>
                    <a:pt x="101250" y="0"/>
                  </a:lnTo>
                  <a:lnTo>
                    <a:pt x="120000" y="0"/>
                  </a:lnTo>
                  <a:lnTo>
                    <a:pt x="120000" y="80556"/>
                  </a:lnTo>
                  <a:lnTo>
                    <a:pt x="1875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3" name="Google Shape;103;p2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454" y="119999"/>
                  </a:moveTo>
                  <a:lnTo>
                    <a:pt x="0" y="117831"/>
                  </a:lnTo>
                  <a:lnTo>
                    <a:pt x="20454" y="74457"/>
                  </a:lnTo>
                  <a:lnTo>
                    <a:pt x="115909" y="0"/>
                  </a:lnTo>
                  <a:lnTo>
                    <a:pt x="120000" y="4337"/>
                  </a:lnTo>
                  <a:lnTo>
                    <a:pt x="27272" y="77710"/>
                  </a:lnTo>
                  <a:lnTo>
                    <a:pt x="5454" y="1199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6" name="Google Shape;106;p2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181" y="120000"/>
                  </a:moveTo>
                  <a:cubicBezTo>
                    <a:pt x="43636" y="120000"/>
                    <a:pt x="29090" y="112258"/>
                    <a:pt x="18181" y="100645"/>
                  </a:cubicBezTo>
                  <a:cubicBezTo>
                    <a:pt x="7272" y="92903"/>
                    <a:pt x="0" y="77419"/>
                    <a:pt x="0" y="58064"/>
                  </a:cubicBezTo>
                  <a:cubicBezTo>
                    <a:pt x="0" y="42580"/>
                    <a:pt x="7272" y="27096"/>
                    <a:pt x="18181" y="15483"/>
                  </a:cubicBezTo>
                  <a:cubicBezTo>
                    <a:pt x="29090" y="3870"/>
                    <a:pt x="43636" y="0"/>
                    <a:pt x="58181" y="0"/>
                  </a:cubicBezTo>
                  <a:cubicBezTo>
                    <a:pt x="72727" y="0"/>
                    <a:pt x="87272" y="3870"/>
                    <a:pt x="98181" y="15483"/>
                  </a:cubicBezTo>
                  <a:cubicBezTo>
                    <a:pt x="120000" y="38709"/>
                    <a:pt x="120000" y="77419"/>
                    <a:pt x="98181" y="100645"/>
                  </a:cubicBezTo>
                  <a:cubicBezTo>
                    <a:pt x="87272" y="112258"/>
                    <a:pt x="72727" y="120000"/>
                    <a:pt x="58181" y="120000"/>
                  </a:cubicBezTo>
                  <a:close/>
                  <a:moveTo>
                    <a:pt x="58181" y="15483"/>
                  </a:moveTo>
                  <a:cubicBezTo>
                    <a:pt x="47272" y="15483"/>
                    <a:pt x="36363" y="19354"/>
                    <a:pt x="29090" y="27096"/>
                  </a:cubicBezTo>
                  <a:cubicBezTo>
                    <a:pt x="21818" y="34838"/>
                    <a:pt x="14545" y="46451"/>
                    <a:pt x="14545" y="58064"/>
                  </a:cubicBezTo>
                  <a:cubicBezTo>
                    <a:pt x="14545" y="73548"/>
                    <a:pt x="21818" y="81290"/>
                    <a:pt x="29090" y="92903"/>
                  </a:cubicBezTo>
                  <a:cubicBezTo>
                    <a:pt x="36363" y="100645"/>
                    <a:pt x="47272" y="104516"/>
                    <a:pt x="58181" y="104516"/>
                  </a:cubicBezTo>
                  <a:cubicBezTo>
                    <a:pt x="69090" y="104516"/>
                    <a:pt x="80000" y="100645"/>
                    <a:pt x="87272" y="92903"/>
                  </a:cubicBezTo>
                  <a:cubicBezTo>
                    <a:pt x="105454" y="73548"/>
                    <a:pt x="105454" y="46451"/>
                    <a:pt x="87272" y="27096"/>
                  </a:cubicBezTo>
                  <a:cubicBezTo>
                    <a:pt x="80000" y="19354"/>
                    <a:pt x="69090" y="15483"/>
                    <a:pt x="58181" y="1548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755" y="120000"/>
                  </a:moveTo>
                  <a:lnTo>
                    <a:pt x="105306" y="102793"/>
                  </a:lnTo>
                  <a:lnTo>
                    <a:pt x="0" y="70954"/>
                  </a:lnTo>
                  <a:lnTo>
                    <a:pt x="0" y="0"/>
                  </a:lnTo>
                  <a:lnTo>
                    <a:pt x="12244" y="0"/>
                  </a:lnTo>
                  <a:lnTo>
                    <a:pt x="12244" y="70842"/>
                  </a:lnTo>
                  <a:lnTo>
                    <a:pt x="117551" y="102793"/>
                  </a:lnTo>
                  <a:lnTo>
                    <a:pt x="120000" y="120000"/>
                  </a:lnTo>
                  <a:lnTo>
                    <a:pt x="107755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8" name="Google Shape;108;p2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1538" y="120000"/>
                  </a:moveTo>
                  <a:cubicBezTo>
                    <a:pt x="27692" y="120000"/>
                    <a:pt x="0" y="92307"/>
                    <a:pt x="0" y="58461"/>
                  </a:cubicBezTo>
                  <a:cubicBezTo>
                    <a:pt x="0" y="27692"/>
                    <a:pt x="27692" y="0"/>
                    <a:pt x="61538" y="0"/>
                  </a:cubicBezTo>
                  <a:cubicBezTo>
                    <a:pt x="92307" y="0"/>
                    <a:pt x="120000" y="27692"/>
                    <a:pt x="120000" y="58461"/>
                  </a:cubicBezTo>
                  <a:cubicBezTo>
                    <a:pt x="120000" y="92307"/>
                    <a:pt x="92307" y="120000"/>
                    <a:pt x="61538" y="120000"/>
                  </a:cubicBezTo>
                  <a:close/>
                  <a:moveTo>
                    <a:pt x="61538" y="12307"/>
                  </a:moveTo>
                  <a:cubicBezTo>
                    <a:pt x="33846" y="12307"/>
                    <a:pt x="12307" y="33846"/>
                    <a:pt x="12307" y="58461"/>
                  </a:cubicBezTo>
                  <a:cubicBezTo>
                    <a:pt x="12307" y="86153"/>
                    <a:pt x="33846" y="107692"/>
                    <a:pt x="61538" y="107692"/>
                  </a:cubicBezTo>
                  <a:cubicBezTo>
                    <a:pt x="86153" y="107692"/>
                    <a:pt x="107692" y="86153"/>
                    <a:pt x="107692" y="58461"/>
                  </a:cubicBezTo>
                  <a:cubicBezTo>
                    <a:pt x="107692" y="33846"/>
                    <a:pt x="86153" y="12307"/>
                    <a:pt x="61538" y="1230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2"/>
          <p:cNvSpPr txBox="1"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Questrial"/>
              <a:buNone/>
              <a:defRPr sz="5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2"/>
          <p:cNvSpPr txBox="1"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1" name="Google Shape;111;p2"/>
          <p:cNvSpPr txBox="1">
            <a:spLocks noGrp="1"/>
          </p:cNvSpPr>
          <p:nvPr>
            <p:ph type="dt" idx="10"/>
          </p:nvPr>
        </p:nvSpPr>
        <p:spPr>
          <a:xfrm>
            <a:off x="7077511" y="54102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2" name="Google Shape;112;p2"/>
          <p:cNvSpPr txBox="1">
            <a:spLocks noGrp="1"/>
          </p:cNvSpPr>
          <p:nvPr>
            <p:ph type="ftr" idx="11"/>
          </p:nvPr>
        </p:nvSpPr>
        <p:spPr>
          <a:xfrm>
            <a:off x="1876424" y="5410201"/>
            <a:ext cx="51248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3" name="Google Shape;113;p2"/>
          <p:cNvSpPr txBox="1">
            <a:spLocks noGrp="1"/>
          </p:cNvSpPr>
          <p:nvPr>
            <p:ph type="sldNum" idx="12"/>
          </p:nvPr>
        </p:nvSpPr>
        <p:spPr>
          <a:xfrm>
            <a:off x="9896911" y="5410199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3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7" name="Google Shape;167;p11"/>
          <p:cNvSpPr>
            <a:spLocks noGrp="1"/>
          </p:cNvSpPr>
          <p:nvPr>
            <p:ph type="pic" idx="2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8" name="Google Shape;168;p11"/>
          <p:cNvSpPr txBox="1">
            <a:spLocks noGrp="1"/>
          </p:cNvSpPr>
          <p:nvPr>
            <p:ph type="body" idx="1"/>
          </p:nvPr>
        </p:nvSpPr>
        <p:spPr>
          <a:xfrm>
            <a:off x="1141364" y="5124020"/>
            <a:ext cx="9910859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9" name="Google Shape;169;p1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0" name="Google Shape;170;p1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1" name="Google Shape;171;p1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"/>
          <p:cNvSpPr txBox="1"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4" name="Google Shape;174;p12"/>
          <p:cNvSpPr txBox="1">
            <a:spLocks noGrp="1"/>
          </p:cNvSpPr>
          <p:nvPr>
            <p:ph type="body" idx="1"/>
          </p:nvPr>
        </p:nvSpPr>
        <p:spPr>
          <a:xfrm>
            <a:off x="1141410" y="4419599"/>
            <a:ext cx="9904459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5" name="Google Shape;175;p12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6" name="Google Shape;176;p12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7" name="Google Shape;177;p12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"/>
          <p:cNvSpPr txBox="1"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body" idx="1"/>
          </p:nvPr>
        </p:nvSpPr>
        <p:spPr>
          <a:xfrm>
            <a:off x="1720644" y="3365557"/>
            <a:ext cx="8752299" cy="54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body" idx="2"/>
          </p:nvPr>
        </p:nvSpPr>
        <p:spPr>
          <a:xfrm>
            <a:off x="1141411" y="4309919"/>
            <a:ext cx="9906002" cy="148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5" name="Google Shape;185;p13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8000" b="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“</a:t>
            </a:r>
            <a:endParaRPr/>
          </a:p>
        </p:txBody>
      </p:sp>
      <p:sp>
        <p:nvSpPr>
          <p:cNvPr id="186" name="Google Shape;186;p13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8000" b="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"/>
          <p:cNvSpPr txBox="1"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9" name="Google Shape;189;p14"/>
          <p:cNvSpPr txBox="1">
            <a:spLocks noGrp="1"/>
          </p:cNvSpPr>
          <p:nvPr>
            <p:ph type="body" idx="1"/>
          </p:nvPr>
        </p:nvSpPr>
        <p:spPr>
          <a:xfrm>
            <a:off x="1141364" y="4657655"/>
            <a:ext cx="9904505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0" name="Google Shape;190;p1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1" name="Google Shape;191;p1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2" name="Google Shape;192;p1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body" idx="2"/>
          </p:nvPr>
        </p:nvSpPr>
        <p:spPr>
          <a:xfrm>
            <a:off x="1127918" y="3360263"/>
            <a:ext cx="3208735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body" idx="3"/>
          </p:nvPr>
        </p:nvSpPr>
        <p:spPr>
          <a:xfrm>
            <a:off x="4514766" y="2677635"/>
            <a:ext cx="318438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body" idx="4"/>
          </p:nvPr>
        </p:nvSpPr>
        <p:spPr>
          <a:xfrm>
            <a:off x="4504213" y="3363435"/>
            <a:ext cx="3195830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body" idx="5"/>
          </p:nvPr>
        </p:nvSpPr>
        <p:spPr>
          <a:xfrm>
            <a:off x="7852442" y="2674463"/>
            <a:ext cx="319496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 txBox="1">
            <a:spLocks noGrp="1"/>
          </p:cNvSpPr>
          <p:nvPr>
            <p:ph type="body" idx="6"/>
          </p:nvPr>
        </p:nvSpPr>
        <p:spPr>
          <a:xfrm>
            <a:off x="7852442" y="3360263"/>
            <a:ext cx="3194968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"/>
          <p:cNvSpPr txBox="1"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7" name="Google Shape;207;p16"/>
          <p:cNvSpPr>
            <a:spLocks noGrp="1"/>
          </p:cNvSpPr>
          <p:nvPr>
            <p:ph type="pic" idx="2"/>
          </p:nvPr>
        </p:nvSpPr>
        <p:spPr>
          <a:xfrm>
            <a:off x="1141413" y="2666998"/>
            <a:ext cx="31952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body" idx="3"/>
          </p:nvPr>
        </p:nvSpPr>
        <p:spPr>
          <a:xfrm>
            <a:off x="1141413" y="4980858"/>
            <a:ext cx="3195240" cy="817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9" name="Google Shape;209;p16"/>
          <p:cNvSpPr txBox="1">
            <a:spLocks noGrp="1"/>
          </p:cNvSpPr>
          <p:nvPr>
            <p:ph type="body" idx="4"/>
          </p:nvPr>
        </p:nvSpPr>
        <p:spPr>
          <a:xfrm>
            <a:off x="4489053" y="4404596"/>
            <a:ext cx="320040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0" name="Google Shape;210;p16"/>
          <p:cNvSpPr>
            <a:spLocks noGrp="1"/>
          </p:cNvSpPr>
          <p:nvPr>
            <p:ph type="pic" idx="5"/>
          </p:nvPr>
        </p:nvSpPr>
        <p:spPr>
          <a:xfrm>
            <a:off x="4489053" y="2666998"/>
            <a:ext cx="31989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1" name="Google Shape;211;p16"/>
          <p:cNvSpPr txBox="1">
            <a:spLocks noGrp="1"/>
          </p:cNvSpPr>
          <p:nvPr>
            <p:ph type="body" idx="6"/>
          </p:nvPr>
        </p:nvSpPr>
        <p:spPr>
          <a:xfrm>
            <a:off x="4487593" y="4980857"/>
            <a:ext cx="3200400" cy="81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body" idx="7"/>
          </p:nvPr>
        </p:nvSpPr>
        <p:spPr>
          <a:xfrm>
            <a:off x="7852567" y="4404595"/>
            <a:ext cx="31907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3" name="Google Shape;213;p16"/>
          <p:cNvSpPr>
            <a:spLocks noGrp="1"/>
          </p:cNvSpPr>
          <p:nvPr>
            <p:ph type="pic" idx="8"/>
          </p:nvPr>
        </p:nvSpPr>
        <p:spPr>
          <a:xfrm>
            <a:off x="7852442" y="2666998"/>
            <a:ext cx="3194969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4" name="Google Shape;214;p16"/>
          <p:cNvSpPr txBox="1">
            <a:spLocks noGrp="1"/>
          </p:cNvSpPr>
          <p:nvPr>
            <p:ph type="body" idx="9"/>
          </p:nvPr>
        </p:nvSpPr>
        <p:spPr>
          <a:xfrm>
            <a:off x="7852442" y="4980854"/>
            <a:ext cx="3194968" cy="81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7" name="Google Shape;217;p1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0" name="Google Shape;220;p17"/>
          <p:cNvSpPr txBox="1">
            <a:spLocks noGrp="1"/>
          </p:cNvSpPr>
          <p:nvPr>
            <p:ph type="body" idx="1"/>
          </p:nvPr>
        </p:nvSpPr>
        <p:spPr>
          <a:xfrm rot="5400000">
            <a:off x="4323555" y="-932655"/>
            <a:ext cx="3541714" cy="990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1" name="Google Shape;221;p17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2" name="Google Shape;222;p17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3" name="Google Shape;223;p17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 txBox="1">
            <a:spLocks noGrp="1"/>
          </p:cNvSpPr>
          <p:nvPr>
            <p:ph type="title"/>
          </p:nvPr>
        </p:nvSpPr>
        <p:spPr>
          <a:xfrm rot="5400000">
            <a:off x="7454105" y="2197894"/>
            <a:ext cx="5181601" cy="200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6" name="Google Shape;226;p18"/>
          <p:cNvSpPr txBox="1">
            <a:spLocks noGrp="1"/>
          </p:cNvSpPr>
          <p:nvPr>
            <p:ph type="body" idx="1"/>
          </p:nvPr>
        </p:nvSpPr>
        <p:spPr>
          <a:xfrm rot="5400000">
            <a:off x="2424904" y="-673895"/>
            <a:ext cx="5181601" cy="7748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7" name="Google Shape;227;p1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8" name="Google Shape;228;p1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p3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7" name="Google Shape;117;p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8" name="Google Shape;118;p3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9" name="Google Shape;119;p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2" name="Google Shape;122;p4"/>
          <p:cNvSpPr txBox="1"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3" name="Google Shape;123;p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4" name="Google Shape;124;p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5" name="Google Shape;125;p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487838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body" idx="2"/>
          </p:nvPr>
        </p:nvSpPr>
        <p:spPr>
          <a:xfrm>
            <a:off x="6172200" y="2249486"/>
            <a:ext cx="48752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6"/>
          <p:cNvSpPr txBox="1"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6" name="Google Shape;136;p6"/>
          <p:cNvSpPr txBox="1">
            <a:spLocks noGrp="1"/>
          </p:cNvSpPr>
          <p:nvPr>
            <p:ph type="body" idx="2"/>
          </p:nvPr>
        </p:nvSpPr>
        <p:spPr>
          <a:xfrm>
            <a:off x="1141410" y="3073397"/>
            <a:ext cx="4878391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7" name="Google Shape;137;p6"/>
          <p:cNvSpPr txBox="1">
            <a:spLocks noGrp="1"/>
          </p:cNvSpPr>
          <p:nvPr>
            <p:ph type="body" idx="3"/>
          </p:nvPr>
        </p:nvSpPr>
        <p:spPr>
          <a:xfrm>
            <a:off x="6400808" y="2249485"/>
            <a:ext cx="46466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8" name="Google Shape;138;p6"/>
          <p:cNvSpPr txBox="1">
            <a:spLocks noGrp="1"/>
          </p:cNvSpPr>
          <p:nvPr>
            <p:ph type="body" idx="4"/>
          </p:nvPr>
        </p:nvSpPr>
        <p:spPr>
          <a:xfrm>
            <a:off x="6172200" y="3073397"/>
            <a:ext cx="4875210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9" name="Google Shape;139;p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0" name="Google Shape;140;p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1" name="Google Shape;141;p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4" name="Google Shape;144;p7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5" name="Google Shape;145;p7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9" name="Google Shape;149;p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3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body" idx="1"/>
          </p:nvPr>
        </p:nvSpPr>
        <p:spPr>
          <a:xfrm>
            <a:off x="5156200" y="592666"/>
            <a:ext cx="5891209" cy="519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4" name="Google Shape;154;p9"/>
          <p:cNvSpPr txBox="1">
            <a:spLocks noGrp="1"/>
          </p:cNvSpPr>
          <p:nvPr>
            <p:ph type="body" idx="2"/>
          </p:nvPr>
        </p:nvSpPr>
        <p:spPr>
          <a:xfrm>
            <a:off x="1146705" y="2249486"/>
            <a:ext cx="3856037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5" name="Google Shape;155;p9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3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0" name="Google Shape;160;p10"/>
          <p:cNvSpPr>
            <a:spLocks noGrp="1"/>
          </p:cNvSpPr>
          <p:nvPr>
            <p:ph type="pic" idx="2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1" name="Google Shape;161;p10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59345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2" name="Google Shape;162;p1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3" name="Google Shape;163;p10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4" name="Google Shape;164;p10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\\DROBO-FS\QuickDrops\JB\PPTX NG\Droplets\LightingOverlay.png"/>
          <p:cNvPicPr preferRelativeResize="0"/>
          <p:nvPr/>
        </p:nvPicPr>
        <p:blipFill rotWithShape="1">
          <a:blip r:embed="rId20">
            <a:alphaModFix amt="30000"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7;p1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8" name="Google Shape;8;p1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9" name="Google Shape;9;p1"/>
              <p:cNvSpPr/>
              <p:nvPr/>
            </p:nvSpPr>
            <p:spPr>
              <a:xfrm>
                <a:off x="114300" y="4763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;p1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4000" y="108000"/>
                      <a:pt x="108000" y="87000"/>
                      <a:pt x="108000" y="60000"/>
                    </a:cubicBezTo>
                    <a:cubicBezTo>
                      <a:pt x="108000" y="33000"/>
                      <a:pt x="84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;p1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6000" y="12000"/>
                      <a:pt x="12000" y="33000"/>
                      <a:pt x="12000" y="60000"/>
                    </a:cubicBezTo>
                    <a:cubicBezTo>
                      <a:pt x="12000" y="87000"/>
                      <a:pt x="36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1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2274" y="120000"/>
                    </a:moveTo>
                    <a:lnTo>
                      <a:pt x="0" y="65836"/>
                    </a:lnTo>
                    <a:lnTo>
                      <a:pt x="0" y="0"/>
                    </a:lnTo>
                    <a:lnTo>
                      <a:pt x="7725" y="0"/>
                    </a:lnTo>
                    <a:lnTo>
                      <a:pt x="7725" y="65521"/>
                    </a:lnTo>
                    <a:lnTo>
                      <a:pt x="120000" y="119368"/>
                    </a:lnTo>
                    <a:lnTo>
                      <a:pt x="112274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3" name="Google Shape;13;p1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9000" y="0"/>
                      <a:pt x="120000" y="18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4000" y="108000"/>
                      <a:pt x="108000" y="87000"/>
                      <a:pt x="108000" y="60000"/>
                    </a:cubicBezTo>
                    <a:cubicBezTo>
                      <a:pt x="108000" y="27000"/>
                      <a:pt x="93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3819" y="120000"/>
                    </a:moveTo>
                    <a:lnTo>
                      <a:pt x="0" y="51009"/>
                    </a:lnTo>
                    <a:lnTo>
                      <a:pt x="0" y="0"/>
                    </a:lnTo>
                    <a:lnTo>
                      <a:pt x="9270" y="0"/>
                    </a:lnTo>
                    <a:lnTo>
                      <a:pt x="9270" y="50610"/>
                    </a:lnTo>
                    <a:lnTo>
                      <a:pt x="120000" y="119200"/>
                    </a:lnTo>
                    <a:lnTo>
                      <a:pt x="113819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5" name="Google Shape;15;p1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120000"/>
                    </a:moveTo>
                    <a:lnTo>
                      <a:pt x="97500" y="120000"/>
                    </a:lnTo>
                    <a:lnTo>
                      <a:pt x="97500" y="40069"/>
                    </a:lnTo>
                    <a:lnTo>
                      <a:pt x="0" y="1252"/>
                    </a:lnTo>
                    <a:lnTo>
                      <a:pt x="18750" y="0"/>
                    </a:lnTo>
                    <a:lnTo>
                      <a:pt x="120000" y="39443"/>
                    </a:ln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6" name="Google Shape;16;p1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9000" y="0"/>
                      <a:pt x="120000" y="21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27000"/>
                      <a:pt x="93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1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5939" y="119999"/>
                    </a:moveTo>
                    <a:lnTo>
                      <a:pt x="21654" y="44457"/>
                    </a:lnTo>
                    <a:lnTo>
                      <a:pt x="0" y="2168"/>
                    </a:lnTo>
                    <a:lnTo>
                      <a:pt x="6766" y="0"/>
                    </a:lnTo>
                    <a:lnTo>
                      <a:pt x="28421" y="41204"/>
                    </a:lnTo>
                    <a:lnTo>
                      <a:pt x="120000" y="115662"/>
                    </a:lnTo>
                    <a:lnTo>
                      <a:pt x="115939" y="119999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9" name="Google Shape;19;p1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45882" y="120000"/>
                      <a:pt x="31764" y="116129"/>
                      <a:pt x="21176" y="104516"/>
                    </a:cubicBezTo>
                    <a:cubicBezTo>
                      <a:pt x="0" y="77419"/>
                      <a:pt x="0" y="38709"/>
                      <a:pt x="21176" y="15483"/>
                    </a:cubicBezTo>
                    <a:cubicBezTo>
                      <a:pt x="31764" y="3870"/>
                      <a:pt x="45882" y="0"/>
                      <a:pt x="60000" y="0"/>
                    </a:cubicBezTo>
                    <a:cubicBezTo>
                      <a:pt x="74117" y="0"/>
                      <a:pt x="88235" y="3870"/>
                      <a:pt x="98823" y="15483"/>
                    </a:cubicBezTo>
                    <a:cubicBezTo>
                      <a:pt x="120000" y="38709"/>
                      <a:pt x="120000" y="77419"/>
                      <a:pt x="98823" y="104516"/>
                    </a:cubicBezTo>
                    <a:cubicBezTo>
                      <a:pt x="88235" y="116129"/>
                      <a:pt x="74117" y="120000"/>
                      <a:pt x="60000" y="120000"/>
                    </a:cubicBezTo>
                    <a:close/>
                    <a:moveTo>
                      <a:pt x="60000" y="15483"/>
                    </a:moveTo>
                    <a:cubicBezTo>
                      <a:pt x="49411" y="15483"/>
                      <a:pt x="38823" y="19354"/>
                      <a:pt x="31764" y="27096"/>
                    </a:cubicBezTo>
                    <a:cubicBezTo>
                      <a:pt x="14117" y="46451"/>
                      <a:pt x="14117" y="73548"/>
                      <a:pt x="31764" y="92903"/>
                    </a:cubicBezTo>
                    <a:cubicBezTo>
                      <a:pt x="38823" y="100645"/>
                      <a:pt x="49411" y="104516"/>
                      <a:pt x="60000" y="104516"/>
                    </a:cubicBezTo>
                    <a:cubicBezTo>
                      <a:pt x="70588" y="104516"/>
                      <a:pt x="81176" y="100645"/>
                      <a:pt x="88235" y="92903"/>
                    </a:cubicBezTo>
                    <a:cubicBezTo>
                      <a:pt x="105882" y="73548"/>
                      <a:pt x="105882" y="46451"/>
                      <a:pt x="88235" y="27096"/>
                    </a:cubicBezTo>
                    <a:cubicBezTo>
                      <a:pt x="81176" y="19354"/>
                      <a:pt x="70588" y="15483"/>
                      <a:pt x="60000" y="154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0" name="Google Shape;20;p1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sp>
            <p:nvSpPr>
              <p:cNvPr id="21" name="Google Shape;21;p1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9230" y="120000"/>
                    </a:moveTo>
                    <a:lnTo>
                      <a:pt x="0" y="106500"/>
                    </a:lnTo>
                    <a:lnTo>
                      <a:pt x="106153" y="0"/>
                    </a:lnTo>
                    <a:lnTo>
                      <a:pt x="120000" y="13500"/>
                    </a:lnTo>
                    <a:lnTo>
                      <a:pt x="923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2" name="Google Shape;22;p1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120000"/>
                    </a:moveTo>
                    <a:lnTo>
                      <a:pt x="100645" y="120000"/>
                    </a:lnTo>
                    <a:lnTo>
                      <a:pt x="100645" y="30891"/>
                    </a:lnTo>
                    <a:lnTo>
                      <a:pt x="0" y="4752"/>
                    </a:lnTo>
                    <a:lnTo>
                      <a:pt x="15483" y="0"/>
                    </a:lnTo>
                    <a:lnTo>
                      <a:pt x="120000" y="27326"/>
                    </a:ln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Google Shape;23;p1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120000"/>
                    </a:moveTo>
                    <a:lnTo>
                      <a:pt x="104000" y="120000"/>
                    </a:lnTo>
                    <a:lnTo>
                      <a:pt x="104000" y="33600"/>
                    </a:lnTo>
                    <a:lnTo>
                      <a:pt x="0" y="3600"/>
                    </a:lnTo>
                    <a:lnTo>
                      <a:pt x="12000" y="0"/>
                    </a:lnTo>
                    <a:lnTo>
                      <a:pt x="120000" y="32400"/>
                    </a:ln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" name="Google Shape;24;p1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30000" y="120000"/>
                      <a:pt x="0" y="93913"/>
                      <a:pt x="0" y="62608"/>
                    </a:cubicBezTo>
                    <a:cubicBezTo>
                      <a:pt x="0" y="26086"/>
                      <a:pt x="30000" y="0"/>
                      <a:pt x="60000" y="0"/>
                    </a:cubicBezTo>
                    <a:cubicBezTo>
                      <a:pt x="90000" y="0"/>
                      <a:pt x="120000" y="26086"/>
                      <a:pt x="120000" y="62608"/>
                    </a:cubicBezTo>
                    <a:cubicBezTo>
                      <a:pt x="120000" y="93913"/>
                      <a:pt x="90000" y="120000"/>
                      <a:pt x="60000" y="120000"/>
                    </a:cubicBezTo>
                    <a:close/>
                    <a:moveTo>
                      <a:pt x="60000" y="20869"/>
                    </a:moveTo>
                    <a:cubicBezTo>
                      <a:pt x="40000" y="20869"/>
                      <a:pt x="20000" y="41739"/>
                      <a:pt x="20000" y="62608"/>
                    </a:cubicBezTo>
                    <a:cubicBezTo>
                      <a:pt x="20000" y="83478"/>
                      <a:pt x="40000" y="99130"/>
                      <a:pt x="60000" y="99130"/>
                    </a:cubicBezTo>
                    <a:cubicBezTo>
                      <a:pt x="80000" y="99130"/>
                      <a:pt x="100000" y="83478"/>
                      <a:pt x="100000" y="62608"/>
                    </a:cubicBezTo>
                    <a:cubicBezTo>
                      <a:pt x="100000" y="41739"/>
                      <a:pt x="80000" y="20869"/>
                      <a:pt x="60000" y="2086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1"/>
              <p:cNvSpPr/>
              <p:nvPr/>
            </p:nvSpPr>
            <p:spPr>
              <a:xfrm>
                <a:off x="133350" y="4662488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1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725" y="120000"/>
                    </a:moveTo>
                    <a:lnTo>
                      <a:pt x="0" y="120000"/>
                    </a:lnTo>
                    <a:lnTo>
                      <a:pt x="0" y="54449"/>
                    </a:lnTo>
                    <a:lnTo>
                      <a:pt x="0" y="54132"/>
                    </a:lnTo>
                    <a:lnTo>
                      <a:pt x="112274" y="0"/>
                    </a:lnTo>
                    <a:lnTo>
                      <a:pt x="120000" y="634"/>
                    </a:lnTo>
                    <a:lnTo>
                      <a:pt x="7725" y="54766"/>
                    </a:lnTo>
                    <a:lnTo>
                      <a:pt x="7725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" name="Google Shape;27;p1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4000" y="108000"/>
                      <a:pt x="108000" y="87000"/>
                      <a:pt x="108000" y="60000"/>
                    </a:cubicBezTo>
                    <a:cubicBezTo>
                      <a:pt x="108000" y="33000"/>
                      <a:pt x="84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1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120000"/>
                    </a:moveTo>
                    <a:lnTo>
                      <a:pt x="80000" y="120000"/>
                    </a:lnTo>
                    <a:lnTo>
                      <a:pt x="80000" y="23342"/>
                    </a:lnTo>
                    <a:lnTo>
                      <a:pt x="0" y="469"/>
                    </a:lnTo>
                    <a:lnTo>
                      <a:pt x="40000" y="0"/>
                    </a:lnTo>
                    <a:lnTo>
                      <a:pt x="120000" y="22872"/>
                    </a:ln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9" name="Google Shape;29;p1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9152" y="120000"/>
                    </a:moveTo>
                    <a:lnTo>
                      <a:pt x="0" y="120000"/>
                    </a:lnTo>
                    <a:lnTo>
                      <a:pt x="0" y="68819"/>
                    </a:lnTo>
                    <a:lnTo>
                      <a:pt x="1525" y="68418"/>
                    </a:lnTo>
                    <a:lnTo>
                      <a:pt x="112372" y="0"/>
                    </a:lnTo>
                    <a:lnTo>
                      <a:pt x="120000" y="801"/>
                    </a:lnTo>
                    <a:lnTo>
                      <a:pt x="9152" y="69220"/>
                    </a:lnTo>
                    <a:lnTo>
                      <a:pt x="9152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Google Shape;31;p1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8750" y="120000"/>
                    </a:moveTo>
                    <a:lnTo>
                      <a:pt x="0" y="118747"/>
                    </a:lnTo>
                    <a:lnTo>
                      <a:pt x="101250" y="79930"/>
                    </a:lnTo>
                    <a:lnTo>
                      <a:pt x="101250" y="0"/>
                    </a:lnTo>
                    <a:lnTo>
                      <a:pt x="120000" y="0"/>
                    </a:lnTo>
                    <a:lnTo>
                      <a:pt x="120000" y="80556"/>
                    </a:lnTo>
                    <a:lnTo>
                      <a:pt x="1875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2" name="Google Shape;32;p1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6000" y="12000"/>
                      <a:pt x="12000" y="33000"/>
                      <a:pt x="12000" y="60000"/>
                    </a:cubicBezTo>
                    <a:cubicBezTo>
                      <a:pt x="12000" y="87000"/>
                      <a:pt x="36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1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6000" y="12000"/>
                      <a:pt x="12000" y="33000"/>
                      <a:pt x="12000" y="60000"/>
                    </a:cubicBezTo>
                    <a:cubicBezTo>
                      <a:pt x="12000" y="87000"/>
                      <a:pt x="36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844" y="120000"/>
                    </a:moveTo>
                    <a:lnTo>
                      <a:pt x="0" y="117791"/>
                    </a:lnTo>
                    <a:lnTo>
                      <a:pt x="20532" y="75828"/>
                    </a:lnTo>
                    <a:lnTo>
                      <a:pt x="21901" y="75828"/>
                    </a:lnTo>
                    <a:lnTo>
                      <a:pt x="115893" y="0"/>
                    </a:lnTo>
                    <a:lnTo>
                      <a:pt x="120000" y="4417"/>
                    </a:lnTo>
                    <a:lnTo>
                      <a:pt x="27376" y="79141"/>
                    </a:lnTo>
                    <a:lnTo>
                      <a:pt x="6844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5" name="Google Shape;35;p1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58181" y="120000"/>
                    </a:moveTo>
                    <a:cubicBezTo>
                      <a:pt x="43636" y="120000"/>
                      <a:pt x="29090" y="112258"/>
                      <a:pt x="18181" y="100645"/>
                    </a:cubicBezTo>
                    <a:cubicBezTo>
                      <a:pt x="7272" y="92903"/>
                      <a:pt x="0" y="77419"/>
                      <a:pt x="0" y="58064"/>
                    </a:cubicBezTo>
                    <a:cubicBezTo>
                      <a:pt x="0" y="42580"/>
                      <a:pt x="7272" y="27096"/>
                      <a:pt x="18181" y="15483"/>
                    </a:cubicBezTo>
                    <a:cubicBezTo>
                      <a:pt x="29090" y="3870"/>
                      <a:pt x="43636" y="0"/>
                      <a:pt x="58181" y="0"/>
                    </a:cubicBezTo>
                    <a:cubicBezTo>
                      <a:pt x="72727" y="0"/>
                      <a:pt x="87272" y="3870"/>
                      <a:pt x="98181" y="15483"/>
                    </a:cubicBezTo>
                    <a:cubicBezTo>
                      <a:pt x="120000" y="38709"/>
                      <a:pt x="120000" y="77419"/>
                      <a:pt x="98181" y="100645"/>
                    </a:cubicBezTo>
                    <a:cubicBezTo>
                      <a:pt x="87272" y="112258"/>
                      <a:pt x="72727" y="120000"/>
                      <a:pt x="58181" y="120000"/>
                    </a:cubicBezTo>
                    <a:close/>
                    <a:moveTo>
                      <a:pt x="58181" y="15483"/>
                    </a:moveTo>
                    <a:cubicBezTo>
                      <a:pt x="47272" y="15483"/>
                      <a:pt x="36363" y="19354"/>
                      <a:pt x="29090" y="27096"/>
                    </a:cubicBezTo>
                    <a:cubicBezTo>
                      <a:pt x="21818" y="34838"/>
                      <a:pt x="14545" y="46451"/>
                      <a:pt x="14545" y="58064"/>
                    </a:cubicBezTo>
                    <a:cubicBezTo>
                      <a:pt x="14545" y="73548"/>
                      <a:pt x="21818" y="81290"/>
                      <a:pt x="29090" y="92903"/>
                    </a:cubicBezTo>
                    <a:cubicBezTo>
                      <a:pt x="36363" y="100645"/>
                      <a:pt x="47272" y="104516"/>
                      <a:pt x="58181" y="104516"/>
                    </a:cubicBezTo>
                    <a:cubicBezTo>
                      <a:pt x="69090" y="104516"/>
                      <a:pt x="80000" y="100645"/>
                      <a:pt x="87272" y="92903"/>
                    </a:cubicBezTo>
                    <a:cubicBezTo>
                      <a:pt x="105454" y="73548"/>
                      <a:pt x="105454" y="46451"/>
                      <a:pt x="87272" y="27096"/>
                    </a:cubicBezTo>
                    <a:cubicBezTo>
                      <a:pt x="80000" y="19354"/>
                      <a:pt x="69090" y="15483"/>
                      <a:pt x="58181" y="154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1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37" name="Google Shape;37;p1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5475" y="120000"/>
                    </a:moveTo>
                    <a:lnTo>
                      <a:pt x="0" y="116656"/>
                    </a:lnTo>
                    <a:lnTo>
                      <a:pt x="92623" y="40123"/>
                    </a:lnTo>
                    <a:lnTo>
                      <a:pt x="113155" y="0"/>
                    </a:lnTo>
                    <a:lnTo>
                      <a:pt x="120000" y="2229"/>
                    </a:lnTo>
                    <a:lnTo>
                      <a:pt x="99467" y="43467"/>
                    </a:lnTo>
                    <a:lnTo>
                      <a:pt x="99467" y="43467"/>
                    </a:lnTo>
                    <a:lnTo>
                      <a:pt x="5475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8" name="Google Shape;38;p1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1818" y="120000"/>
                    </a:moveTo>
                    <a:cubicBezTo>
                      <a:pt x="47272" y="120000"/>
                      <a:pt x="32727" y="112500"/>
                      <a:pt x="21818" y="101250"/>
                    </a:cubicBezTo>
                    <a:cubicBezTo>
                      <a:pt x="0" y="78750"/>
                      <a:pt x="0" y="41250"/>
                      <a:pt x="21818" y="18750"/>
                    </a:cubicBezTo>
                    <a:cubicBezTo>
                      <a:pt x="32727" y="7500"/>
                      <a:pt x="47272" y="0"/>
                      <a:pt x="61818" y="0"/>
                    </a:cubicBezTo>
                    <a:cubicBezTo>
                      <a:pt x="76363" y="0"/>
                      <a:pt x="90909" y="7500"/>
                      <a:pt x="101818" y="18750"/>
                    </a:cubicBezTo>
                    <a:cubicBezTo>
                      <a:pt x="112727" y="30000"/>
                      <a:pt x="120000" y="45000"/>
                      <a:pt x="120000" y="60000"/>
                    </a:cubicBezTo>
                    <a:cubicBezTo>
                      <a:pt x="120000" y="75000"/>
                      <a:pt x="112727" y="90000"/>
                      <a:pt x="101818" y="101250"/>
                    </a:cubicBezTo>
                    <a:cubicBezTo>
                      <a:pt x="90909" y="112500"/>
                      <a:pt x="76363" y="120000"/>
                      <a:pt x="61818" y="120000"/>
                    </a:cubicBezTo>
                    <a:close/>
                    <a:moveTo>
                      <a:pt x="61818" y="15000"/>
                    </a:moveTo>
                    <a:cubicBezTo>
                      <a:pt x="50909" y="15000"/>
                      <a:pt x="40000" y="22500"/>
                      <a:pt x="32727" y="30000"/>
                    </a:cubicBezTo>
                    <a:cubicBezTo>
                      <a:pt x="14545" y="45000"/>
                      <a:pt x="14545" y="75000"/>
                      <a:pt x="32727" y="90000"/>
                    </a:cubicBezTo>
                    <a:cubicBezTo>
                      <a:pt x="40000" y="101250"/>
                      <a:pt x="50909" y="105000"/>
                      <a:pt x="61818" y="105000"/>
                    </a:cubicBezTo>
                    <a:cubicBezTo>
                      <a:pt x="72727" y="105000"/>
                      <a:pt x="83636" y="101250"/>
                      <a:pt x="94545" y="90000"/>
                    </a:cubicBezTo>
                    <a:cubicBezTo>
                      <a:pt x="109090" y="75000"/>
                      <a:pt x="109090" y="45000"/>
                      <a:pt x="94545" y="30000"/>
                    </a:cubicBezTo>
                    <a:cubicBezTo>
                      <a:pt x="83636" y="22500"/>
                      <a:pt x="72727" y="15000"/>
                      <a:pt x="61818" y="15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1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1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9574" y="120000"/>
                    </a:moveTo>
                    <a:lnTo>
                      <a:pt x="0" y="120000"/>
                    </a:lnTo>
                    <a:lnTo>
                      <a:pt x="0" y="67180"/>
                    </a:lnTo>
                    <a:lnTo>
                      <a:pt x="0" y="67180"/>
                    </a:lnTo>
                    <a:lnTo>
                      <a:pt x="112340" y="0"/>
                    </a:lnTo>
                    <a:lnTo>
                      <a:pt x="120000" y="990"/>
                    </a:lnTo>
                    <a:lnTo>
                      <a:pt x="9574" y="67675"/>
                    </a:lnTo>
                    <a:lnTo>
                      <a:pt x="9574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1" name="Google Shape;41;p1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1818" y="120000"/>
                    </a:moveTo>
                    <a:cubicBezTo>
                      <a:pt x="29090" y="120000"/>
                      <a:pt x="0" y="90909"/>
                      <a:pt x="0" y="58181"/>
                    </a:cubicBezTo>
                    <a:cubicBezTo>
                      <a:pt x="0" y="25454"/>
                      <a:pt x="29090" y="0"/>
                      <a:pt x="61818" y="0"/>
                    </a:cubicBezTo>
                    <a:cubicBezTo>
                      <a:pt x="94545" y="0"/>
                      <a:pt x="120000" y="25454"/>
                      <a:pt x="120000" y="58181"/>
                    </a:cubicBezTo>
                    <a:cubicBezTo>
                      <a:pt x="120000" y="90909"/>
                      <a:pt x="94545" y="120000"/>
                      <a:pt x="61818" y="120000"/>
                    </a:cubicBezTo>
                    <a:close/>
                    <a:moveTo>
                      <a:pt x="61818" y="14545"/>
                    </a:moveTo>
                    <a:cubicBezTo>
                      <a:pt x="36363" y="14545"/>
                      <a:pt x="14545" y="32727"/>
                      <a:pt x="14545" y="58181"/>
                    </a:cubicBezTo>
                    <a:cubicBezTo>
                      <a:pt x="14545" y="83636"/>
                      <a:pt x="36363" y="105454"/>
                      <a:pt x="61818" y="105454"/>
                    </a:cubicBezTo>
                    <a:cubicBezTo>
                      <a:pt x="83636" y="105454"/>
                      <a:pt x="105454" y="83636"/>
                      <a:pt x="105454" y="58181"/>
                    </a:cubicBezTo>
                    <a:cubicBezTo>
                      <a:pt x="105454" y="32727"/>
                      <a:pt x="83636" y="14545"/>
                      <a:pt x="61818" y="14545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1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9375" y="120000"/>
                    </a:moveTo>
                    <a:lnTo>
                      <a:pt x="0" y="120000"/>
                    </a:lnTo>
                    <a:lnTo>
                      <a:pt x="0" y="97430"/>
                    </a:lnTo>
                    <a:lnTo>
                      <a:pt x="108750" y="75724"/>
                    </a:lnTo>
                    <a:lnTo>
                      <a:pt x="108750" y="0"/>
                    </a:lnTo>
                    <a:lnTo>
                      <a:pt x="120000" y="0"/>
                    </a:lnTo>
                    <a:lnTo>
                      <a:pt x="120000" y="76464"/>
                    </a:lnTo>
                    <a:lnTo>
                      <a:pt x="9375" y="98170"/>
                    </a:lnTo>
                    <a:lnTo>
                      <a:pt x="9375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3" name="Google Shape;43;p1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1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134" y="120000"/>
                    </a:moveTo>
                    <a:lnTo>
                      <a:pt x="0" y="120000"/>
                    </a:lnTo>
                    <a:lnTo>
                      <a:pt x="0" y="37427"/>
                    </a:lnTo>
                    <a:lnTo>
                      <a:pt x="108865" y="18713"/>
                    </a:lnTo>
                    <a:lnTo>
                      <a:pt x="108865" y="0"/>
                    </a:lnTo>
                    <a:lnTo>
                      <a:pt x="120000" y="0"/>
                    </a:lnTo>
                    <a:lnTo>
                      <a:pt x="120000" y="19348"/>
                    </a:lnTo>
                    <a:lnTo>
                      <a:pt x="11134" y="38061"/>
                    </a:lnTo>
                    <a:lnTo>
                      <a:pt x="11134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5" name="Google Shape;45;p1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6000" y="12000"/>
                      <a:pt x="12000" y="33000"/>
                      <a:pt x="12000" y="60000"/>
                    </a:cubicBezTo>
                    <a:cubicBezTo>
                      <a:pt x="12000" y="87000"/>
                      <a:pt x="36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1"/>
              <p:cNvSpPr/>
              <p:nvPr/>
            </p:nvSpPr>
            <p:spPr>
              <a:xfrm>
                <a:off x="11939587" y="6596063"/>
                <a:ext cx="23813" cy="252413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47;p1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estrial"/>
              <a:buNone/>
              <a:defRPr sz="4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9" name="Google Shape;49;p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0" name="Google Shape;50;p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1" name="Google Shape;51;p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justpray.uk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en.co.uk/shop/Childrens_Prayer_Books_101/index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://www.scriptureunion.org.uk/News/Prayer/Prayerbooks/Prayerbooksforchildren(forunder%E2%80%935sto11s)/117973.i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"/>
          <p:cNvSpPr txBox="1">
            <a:spLocks noGrp="1"/>
          </p:cNvSpPr>
          <p:nvPr>
            <p:ph type="ctrTitle"/>
          </p:nvPr>
        </p:nvSpPr>
        <p:spPr>
          <a:xfrm>
            <a:off x="1876425" y="1122375"/>
            <a:ext cx="100344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6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WHAT IS A CHRISTENING?</a:t>
            </a:r>
            <a:endParaRPr sz="60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5" name="Google Shape;235;p19"/>
          <p:cNvSpPr txBox="1">
            <a:spLocks noGrp="1"/>
          </p:cNvSpPr>
          <p:nvPr>
            <p:ph type="subTitle" idx="1"/>
          </p:nvPr>
        </p:nvSpPr>
        <p:spPr>
          <a:xfrm>
            <a:off x="1876425" y="3602061"/>
            <a:ext cx="10034400" cy="3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rPr lang="en-GB" sz="36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ENJOY A CUPPA AND CHAT AS PEOPLE GATHER</a:t>
            </a:r>
            <a:endParaRPr sz="3600" b="0" i="0" u="none" strike="noStrike" cap="non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endParaRPr sz="3600"/>
          </a:p>
        </p:txBody>
      </p:sp>
      <p:pic>
        <p:nvPicPr>
          <p:cNvPr id="236" name="Google Shape;236;p19" descr="Church Graphic Transpar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1650" y="988125"/>
            <a:ext cx="2964375" cy="160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8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4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YOUR CHILD IS PRECIOUS TO YOU AND PRECIOUS TO GOD..</a:t>
            </a:r>
            <a:endParaRPr sz="4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97" name="Google Shape;297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33126" y="2271826"/>
            <a:ext cx="7883100" cy="437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"/>
          <p:cNvSpPr txBox="1">
            <a:spLocks noGrp="1"/>
          </p:cNvSpPr>
          <p:nvPr>
            <p:ph type="title"/>
          </p:nvPr>
        </p:nvSpPr>
        <p:spPr>
          <a:xfrm>
            <a:off x="1141425" y="618527"/>
            <a:ext cx="9906000" cy="19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4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OVER THE YEARS TO COME, IT’S A JOURNEY YOU’LL SHARE TOGETHER WITH YOUR CHILD BY:</a:t>
            </a:r>
            <a:endParaRPr sz="4800"/>
          </a:p>
        </p:txBody>
      </p:sp>
      <p:sp>
        <p:nvSpPr>
          <p:cNvPr id="303" name="Google Shape;303;p29"/>
          <p:cNvSpPr txBox="1">
            <a:spLocks noGrp="1"/>
          </p:cNvSpPr>
          <p:nvPr>
            <p:ph type="body" idx="1"/>
          </p:nvPr>
        </p:nvSpPr>
        <p:spPr>
          <a:xfrm>
            <a:off x="1930776" y="2804825"/>
            <a:ext cx="90666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GB" sz="24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Being there for your child</a:t>
            </a:r>
            <a:endParaRPr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GB" sz="24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Praying for your child</a:t>
            </a:r>
            <a:endParaRPr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GB" sz="24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Showing them practically</a:t>
            </a:r>
            <a:endParaRPr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GB" sz="24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Helping them to learn </a:t>
            </a:r>
            <a:endParaRPr/>
          </a:p>
          <a:p>
            <a:pPr marL="228600" marR="0" lvl="0" indent="-38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04" name="Google Shape;30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325" y="2979872"/>
            <a:ext cx="4490100" cy="267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0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4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SO IT’S A COMMITMENT TO START AS YOU MEAN TO GO ON.</a:t>
            </a:r>
            <a:endParaRPr sz="4800"/>
          </a:p>
        </p:txBody>
      </p:sp>
      <p:pic>
        <p:nvPicPr>
          <p:cNvPr id="310" name="Google Shape;310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94800" y="2357049"/>
            <a:ext cx="3644700" cy="375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4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DISCOVERING PRAYER</a:t>
            </a:r>
            <a:endParaRPr sz="4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16" name="Google Shape;316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28980" y="2097088"/>
            <a:ext cx="4079811" cy="420730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1"/>
          <p:cNvSpPr txBox="1"/>
          <p:nvPr/>
        </p:nvSpPr>
        <p:spPr>
          <a:xfrm>
            <a:off x="2268675" y="28401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THESE ARE SOME EASY WAYS TO BEGIN TO PRAY…...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 txBox="1">
            <a:spLocks noGrp="1"/>
          </p:cNvSpPr>
          <p:nvPr>
            <p:ph type="body" idx="1"/>
          </p:nvPr>
        </p:nvSpPr>
        <p:spPr>
          <a:xfrm>
            <a:off x="1196825" y="2850900"/>
            <a:ext cx="5539500" cy="1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Hold or look at a photo </a:t>
            </a:r>
            <a:endParaRPr sz="3600"/>
          </a:p>
          <a:p>
            <a:pPr marL="228600" marR="0" lvl="0" indent="-52387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75"/>
              <a:buFont typeface="Arial"/>
              <a:buNone/>
            </a:pPr>
            <a:endParaRPr sz="222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23" name="Google Shape;3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0575" y="1250850"/>
            <a:ext cx="3072400" cy="46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3"/>
          <p:cNvSpPr txBox="1">
            <a:spLocks noGrp="1"/>
          </p:cNvSpPr>
          <p:nvPr>
            <p:ph type="body" idx="1"/>
          </p:nvPr>
        </p:nvSpPr>
        <p:spPr>
          <a:xfrm>
            <a:off x="1116075" y="2918250"/>
            <a:ext cx="58905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Light a candle</a:t>
            </a:r>
            <a:endParaRPr sz="3600"/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2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29" name="Google Shape;32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8723" y="2213062"/>
            <a:ext cx="3260200" cy="24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4"/>
          <p:cNvSpPr txBox="1">
            <a:spLocks noGrp="1"/>
          </p:cNvSpPr>
          <p:nvPr>
            <p:ph type="body" idx="1"/>
          </p:nvPr>
        </p:nvSpPr>
        <p:spPr>
          <a:xfrm>
            <a:off x="1089175" y="3180525"/>
            <a:ext cx="7495200" cy="18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/>
              <a:t>Talk to Jesus as a friend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35" name="Google Shape;33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6975" y="1904700"/>
            <a:ext cx="4710300" cy="352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"/>
          <p:cNvSpPr txBox="1">
            <a:spLocks noGrp="1"/>
          </p:cNvSpPr>
          <p:nvPr>
            <p:ph type="body" idx="1"/>
          </p:nvPr>
        </p:nvSpPr>
        <p:spPr>
          <a:xfrm>
            <a:off x="1544200" y="4622050"/>
            <a:ext cx="9651900" cy="46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Try </a:t>
            </a:r>
            <a:r>
              <a:rPr lang="en-GB" sz="3600" b="0" i="0" u="sng" strike="noStrike" cap="none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3"/>
              </a:rPr>
              <a:t>justpray.uk</a:t>
            </a: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 for more prayer help and inspiration, or to post prayers online.</a:t>
            </a:r>
            <a:endParaRPr sz="3600"/>
          </a:p>
          <a:p>
            <a:pPr marL="228600" marR="0" lvl="0" indent="-52387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75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41" name="Google Shape;341;p35"/>
          <p:cNvPicPr preferRelativeResize="0"/>
          <p:nvPr/>
        </p:nvPicPr>
        <p:blipFill rotWithShape="1">
          <a:blip r:embed="rId4">
            <a:alphaModFix/>
          </a:blip>
          <a:srcRect l="8171" t="8859" r="11163" b="15228"/>
          <a:stretch/>
        </p:blipFill>
        <p:spPr>
          <a:xfrm>
            <a:off x="2695550" y="784325"/>
            <a:ext cx="6970848" cy="355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6"/>
          <p:cNvSpPr txBox="1">
            <a:spLocks noGrp="1"/>
          </p:cNvSpPr>
          <p:nvPr>
            <p:ph type="title"/>
          </p:nvPr>
        </p:nvSpPr>
        <p:spPr>
          <a:xfrm>
            <a:off x="1143000" y="580843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HELPING CHILDREN TO PRAY</a:t>
            </a:r>
            <a:endParaRPr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b="1" i="1"/>
              <a:t>Lord’s Prayer</a:t>
            </a:r>
            <a:endParaRPr b="1" i="1"/>
          </a:p>
        </p:txBody>
      </p:sp>
      <p:pic>
        <p:nvPicPr>
          <p:cNvPr id="347" name="Google Shape;34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2100" y="2205073"/>
            <a:ext cx="3722926" cy="412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"/>
          <p:cNvSpPr txBox="1">
            <a:spLocks noGrp="1"/>
          </p:cNvSpPr>
          <p:nvPr>
            <p:ph type="title"/>
          </p:nvPr>
        </p:nvSpPr>
        <p:spPr>
          <a:xfrm>
            <a:off x="1143000" y="580843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HELPING CHILDREN TO PRAY</a:t>
            </a:r>
            <a:endParaRPr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b="1" i="1"/>
              <a:t>Prayer cube</a:t>
            </a:r>
            <a:endParaRPr b="1" i="1"/>
          </a:p>
        </p:txBody>
      </p:sp>
      <p:pic>
        <p:nvPicPr>
          <p:cNvPr id="353" name="Google Shape;3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1625" y="2400368"/>
            <a:ext cx="3381375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"/>
          <p:cNvSpPr txBox="1">
            <a:spLocks noGrp="1"/>
          </p:cNvSpPr>
          <p:nvPr>
            <p:ph type="ctrTitle"/>
          </p:nvPr>
        </p:nvSpPr>
        <p:spPr>
          <a:xfrm>
            <a:off x="1921725" y="0"/>
            <a:ext cx="64743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4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WHAT IS A CHRISTENING?</a:t>
            </a:r>
            <a:endParaRPr sz="4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42" name="Google Shape;242;p20"/>
          <p:cNvSpPr txBox="1">
            <a:spLocks noGrp="1"/>
          </p:cNvSpPr>
          <p:nvPr>
            <p:ph type="subTitle" idx="1"/>
          </p:nvPr>
        </p:nvSpPr>
        <p:spPr>
          <a:xfrm>
            <a:off x="1876425" y="1948100"/>
            <a:ext cx="6564900" cy="48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rPr lang="en-GB" sz="3600"/>
              <a:t>Your child will be baptised with water.</a:t>
            </a:r>
            <a:endParaRPr sz="360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rPr lang="en-GB" sz="3600"/>
              <a:t>It’s the start of an amazing journey of faith for your child and a special day for all your friends and family.</a:t>
            </a:r>
            <a:endParaRPr sz="3600"/>
          </a:p>
        </p:txBody>
      </p:sp>
      <p:pic>
        <p:nvPicPr>
          <p:cNvPr id="243" name="Google Shape;243;p20" descr="Wet bab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4297" y="1122375"/>
            <a:ext cx="3334875" cy="508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8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HELPING CHILDREN TO PRAY</a:t>
            </a:r>
            <a:endParaRPr sz="3600" b="1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b="1" i="1"/>
              <a:t>Prayer Books</a:t>
            </a:r>
            <a:endParaRPr b="1" i="1"/>
          </a:p>
        </p:txBody>
      </p:sp>
      <p:sp>
        <p:nvSpPr>
          <p:cNvPr id="359" name="Google Shape;359;p38"/>
          <p:cNvSpPr txBox="1">
            <a:spLocks noGrp="1"/>
          </p:cNvSpPr>
          <p:nvPr>
            <p:ph type="body" idx="1"/>
          </p:nvPr>
        </p:nvSpPr>
        <p:spPr>
          <a:xfrm>
            <a:off x="1141400" y="2249475"/>
            <a:ext cx="4972500" cy="4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75"/>
              <a:buFont typeface="Arial"/>
              <a:buChar char="•"/>
            </a:pPr>
            <a:r>
              <a:rPr lang="en-GB" sz="222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Giving them a prayer book to suit their age. There are many available; </a:t>
            </a:r>
            <a:r>
              <a:rPr lang="en-GB" sz="2220" b="0" i="0" u="sng" strike="noStrike" cap="none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3"/>
              </a:rPr>
              <a:t>Eden</a:t>
            </a:r>
            <a:r>
              <a:rPr lang="en-GB" sz="222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 and </a:t>
            </a:r>
            <a:r>
              <a:rPr lang="en-GB" sz="2220" b="0" i="0" u="sng" strike="noStrike" cap="none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4"/>
              </a:rPr>
              <a:t>Scripture Union</a:t>
            </a:r>
            <a:r>
              <a:rPr lang="en-GB" sz="222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 have a wide choice.</a:t>
            </a:r>
            <a:endParaRPr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75"/>
              <a:buFont typeface="Arial"/>
              <a:buChar char="•"/>
            </a:pPr>
            <a:endParaRPr/>
          </a:p>
        </p:txBody>
      </p:sp>
      <p:pic>
        <p:nvPicPr>
          <p:cNvPr id="360" name="Google Shape;360;p38"/>
          <p:cNvPicPr preferRelativeResize="0"/>
          <p:nvPr/>
        </p:nvPicPr>
        <p:blipFill rotWithShape="1">
          <a:blip r:embed="rId5">
            <a:alphaModFix/>
          </a:blip>
          <a:srcRect l="23627" t="8609" r="24294"/>
          <a:stretch/>
        </p:blipFill>
        <p:spPr>
          <a:xfrm>
            <a:off x="7715250" y="376775"/>
            <a:ext cx="4179024" cy="397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8"/>
          <p:cNvPicPr preferRelativeResize="0"/>
          <p:nvPr/>
        </p:nvPicPr>
        <p:blipFill rotWithShape="1">
          <a:blip r:embed="rId6">
            <a:alphaModFix/>
          </a:blip>
          <a:srcRect l="15583" t="8298" r="21908"/>
          <a:stretch/>
        </p:blipFill>
        <p:spPr>
          <a:xfrm>
            <a:off x="5736975" y="2995675"/>
            <a:ext cx="4455850" cy="354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9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HELPING CHILDREN TO PRAY</a:t>
            </a:r>
            <a:endParaRPr sz="3600" b="1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b="1" i="1"/>
              <a:t>Types of prayer</a:t>
            </a:r>
            <a:endParaRPr b="1" i="1"/>
          </a:p>
        </p:txBody>
      </p:sp>
      <p:pic>
        <p:nvPicPr>
          <p:cNvPr id="367" name="Google Shape;3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650" y="3232600"/>
            <a:ext cx="2769830" cy="155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5000" y="3232600"/>
            <a:ext cx="1558025" cy="15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8550" y="3232600"/>
            <a:ext cx="2769824" cy="1558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0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GODPARENTS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75" name="Google Shape;375;p40"/>
          <p:cNvSpPr txBox="1">
            <a:spLocks noGrp="1"/>
          </p:cNvSpPr>
          <p:nvPr>
            <p:ph type="body" idx="1"/>
          </p:nvPr>
        </p:nvSpPr>
        <p:spPr>
          <a:xfrm>
            <a:off x="1068250" y="2599999"/>
            <a:ext cx="9906000" cy="3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75"/>
              <a:buFont typeface="Arial"/>
              <a:buChar char="•"/>
            </a:pPr>
            <a:r>
              <a:rPr lang="en-GB" sz="2220"/>
              <a:t>Give time</a:t>
            </a:r>
            <a:endParaRPr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75"/>
              <a:buFont typeface="Arial"/>
              <a:buChar char="•"/>
            </a:pPr>
            <a:r>
              <a:rPr lang="en-GB" sz="222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Model Christian values</a:t>
            </a:r>
            <a:endParaRPr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75"/>
              <a:buFont typeface="Arial"/>
              <a:buChar char="•"/>
            </a:pPr>
            <a:r>
              <a:rPr lang="en-GB" sz="222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Pray for your godchild</a:t>
            </a:r>
            <a:endParaRPr sz="222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28600" marR="0" lvl="0" indent="-19335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Arial"/>
              <a:buChar char="•"/>
            </a:pPr>
            <a:r>
              <a:rPr lang="en-GB" sz="2220"/>
              <a:t>Demonstrate how to make good choices</a:t>
            </a:r>
            <a:endParaRPr sz="2220"/>
          </a:p>
          <a:p>
            <a:pPr marL="228600" marR="0" lvl="0" indent="-19335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Arial"/>
              <a:buChar char="•"/>
            </a:pPr>
            <a:r>
              <a:rPr lang="en-GB" sz="2220"/>
              <a:t>Support learning more about the Christian faith</a:t>
            </a:r>
            <a:endParaRPr sz="2220"/>
          </a:p>
        </p:txBody>
      </p:sp>
      <p:sp>
        <p:nvSpPr>
          <p:cNvPr id="376" name="Google Shape;376;p40" descr="Man hugging baby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77" name="Google Shape;37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3500" y="848349"/>
            <a:ext cx="4050900" cy="278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1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STEP BY STEP THROUGH THE SERVICE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83" name="Google Shape;383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16290" y="1792288"/>
            <a:ext cx="5737054" cy="4750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2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WELCOME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89" name="Google Shape;389;p4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568696" y="1709991"/>
            <a:ext cx="5478715" cy="4536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3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PRAYER AND BIBLE READING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95" name="Google Shape;395;p43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38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GB"/>
              <a:t>Let us know if you would like to do a bible reading</a:t>
            </a:r>
            <a:endParaRPr/>
          </a:p>
          <a:p>
            <a:pPr marL="228600" marR="0" lvl="0" indent="-38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endParaRPr/>
          </a:p>
        </p:txBody>
      </p:sp>
      <p:pic>
        <p:nvPicPr>
          <p:cNvPr id="396" name="Google Shape;3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9688" y="2371725"/>
            <a:ext cx="2162175" cy="21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4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PROMISES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02" name="Google Shape;402;p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14538" y="1709991"/>
            <a:ext cx="5343861" cy="442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5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SIGN OF THE CROSS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08" name="Google Shape;408;p4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30952" y="1655128"/>
            <a:ext cx="5716459" cy="4732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6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WATER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14" name="Google Shape;414;p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398893" y="1472248"/>
            <a:ext cx="5864314" cy="485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7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 CANDLE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20" name="Google Shape;420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12664" y="1627695"/>
            <a:ext cx="5654631" cy="4681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6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QUIZ</a:t>
            </a:r>
            <a:endParaRPr sz="60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49" name="Google Shape;249;p21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What is the difference between Baptism and Christening?</a:t>
            </a:r>
            <a:endParaRPr sz="4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50" name="Google Shape;2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7074" y="247975"/>
            <a:ext cx="1691951" cy="170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8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WELCOME AND PRAYERS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26" name="Google Shape;426;p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03713" y="1746568"/>
            <a:ext cx="5853270" cy="4846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9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WHAT’S NEXT?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32" name="Google Shape;432;p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39512" y="1517967"/>
            <a:ext cx="5807899" cy="4808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0"/>
          <p:cNvSpPr txBox="1">
            <a:spLocks noGrp="1"/>
          </p:cNvSpPr>
          <p:nvPr>
            <p:ph type="title"/>
          </p:nvPr>
        </p:nvSpPr>
        <p:spPr>
          <a:xfrm>
            <a:off x="1143000" y="966593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LITTLE FISHES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38" name="Google Shape;438;p50"/>
          <p:cNvSpPr txBox="1">
            <a:spLocks noGrp="1"/>
          </p:cNvSpPr>
          <p:nvPr>
            <p:ph type="body" idx="1"/>
          </p:nvPr>
        </p:nvSpPr>
        <p:spPr>
          <a:xfrm>
            <a:off x="1068500" y="3136450"/>
            <a:ext cx="9624000" cy="38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50"/>
              <a:buFont typeface="Arial"/>
              <a:buChar char="•"/>
            </a:pPr>
            <a:r>
              <a:rPr lang="en-GB" sz="204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Is a lively social, fun group for babies, toddlers and pre-schoolers and their parents</a:t>
            </a:r>
            <a:endParaRPr/>
          </a:p>
          <a:p>
            <a:pPr marL="2286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50"/>
              <a:buFont typeface="Arial"/>
              <a:buChar char="•"/>
            </a:pPr>
            <a:r>
              <a:rPr lang="en-GB" sz="204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Every Wednesday at 9:30am during term time. </a:t>
            </a:r>
            <a:endParaRPr/>
          </a:p>
          <a:p>
            <a:pPr marL="2286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50"/>
              <a:buFont typeface="Arial"/>
              <a:buChar char="•"/>
            </a:pPr>
            <a:r>
              <a:rPr lang="en-GB" sz="204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Each session starts with a story, songs and prayers in the lady chapel followed by craft, a cuppa and time for a chat in the Brooke room</a:t>
            </a:r>
            <a:endParaRPr/>
          </a:p>
          <a:p>
            <a:pPr marL="2286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50"/>
              <a:buFont typeface="Arial"/>
              <a:buChar char="•"/>
            </a:pPr>
            <a:r>
              <a:rPr lang="en-GB" sz="204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Every year we have the very special little fishes nativity</a:t>
            </a:r>
            <a:endParaRPr sz="204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39" name="Google Shape;439;p50" descr="C:\Users\Nikki\Desktop\Little Fishes\2015-03-25 09.47.47.jpg"/>
          <p:cNvPicPr preferRelativeResize="0"/>
          <p:nvPr/>
        </p:nvPicPr>
        <p:blipFill rotWithShape="1">
          <a:blip r:embed="rId3">
            <a:alphaModFix/>
          </a:blip>
          <a:srcRect t="20871"/>
          <a:stretch/>
        </p:blipFill>
        <p:spPr>
          <a:xfrm>
            <a:off x="5649792" y="381725"/>
            <a:ext cx="5042700" cy="24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1"/>
          <p:cNvSpPr txBox="1">
            <a:spLocks noGrp="1"/>
          </p:cNvSpPr>
          <p:nvPr>
            <p:ph type="body" idx="1"/>
          </p:nvPr>
        </p:nvSpPr>
        <p:spPr>
          <a:xfrm>
            <a:off x="4781225" y="2249475"/>
            <a:ext cx="7326000" cy="44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50"/>
              <a:buFont typeface="Arial"/>
              <a:buChar char="•"/>
            </a:pPr>
            <a:r>
              <a:rPr lang="en-GB" sz="204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All ages</a:t>
            </a:r>
            <a:endParaRPr/>
          </a:p>
          <a:p>
            <a:pPr marL="2286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50"/>
              <a:buFont typeface="Arial"/>
              <a:buChar char="•"/>
            </a:pPr>
            <a:r>
              <a:rPr lang="en-GB" sz="204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Once a half term on  a Thursday after school.</a:t>
            </a:r>
            <a:endParaRPr/>
          </a:p>
          <a:p>
            <a:pPr marL="2286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50"/>
              <a:buFont typeface="Arial"/>
              <a:buChar char="•"/>
            </a:pPr>
            <a:r>
              <a:rPr lang="en-GB" sz="204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We share stories, prayer and songs and families have fun doing the crafts and activities around the church –  big art, cake decorating, challenges, messy play, treasure hunt</a:t>
            </a:r>
            <a:r>
              <a:rPr lang="en-GB" sz="2040"/>
              <a:t>, over 10s activities, </a:t>
            </a:r>
            <a:r>
              <a:rPr lang="en-GB" sz="204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lego …. </a:t>
            </a:r>
            <a:r>
              <a:rPr lang="en-GB" sz="2040"/>
              <a:t>and lots more!</a:t>
            </a:r>
            <a:endParaRPr/>
          </a:p>
          <a:p>
            <a:pPr marL="2286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50"/>
              <a:buFont typeface="Arial"/>
              <a:buChar char="•"/>
            </a:pPr>
            <a:r>
              <a:rPr lang="en-GB" sz="2040"/>
              <a:t>We finish up with a tasty sit down tea</a:t>
            </a:r>
            <a:endParaRPr sz="2040"/>
          </a:p>
          <a:p>
            <a:pPr marL="2286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50"/>
              <a:buFont typeface="Arial"/>
              <a:buChar char="•"/>
            </a:pPr>
            <a:r>
              <a:rPr lang="en-GB" sz="204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highlight of the year is the Good Friday Messy church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4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45" name="Google Shape;44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102" y="0"/>
            <a:ext cx="3237003" cy="273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1" descr="F:\MyDocuments\My Pictures\2016-10-06 Messy church\2016-10-06 16.16.2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0017" y="4488189"/>
            <a:ext cx="2332497" cy="174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1"/>
          <p:cNvPicPr preferRelativeResize="0"/>
          <p:nvPr/>
        </p:nvPicPr>
        <p:blipFill rotWithShape="1">
          <a:blip r:embed="rId5">
            <a:alphaModFix/>
          </a:blip>
          <a:srcRect r="23707"/>
          <a:stretch/>
        </p:blipFill>
        <p:spPr>
          <a:xfrm>
            <a:off x="767163" y="2739327"/>
            <a:ext cx="2365709" cy="202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1" descr="F:\MyDocuments\My Pictures\2017\2017-07-06\DSC_0045.JPG"/>
          <p:cNvPicPr preferRelativeResize="0"/>
          <p:nvPr/>
        </p:nvPicPr>
        <p:blipFill rotWithShape="1">
          <a:blip r:embed="rId6">
            <a:alphaModFix/>
          </a:blip>
          <a:srcRect l="45211" t="13621" r="13603" b="4898"/>
          <a:stretch/>
        </p:blipFill>
        <p:spPr>
          <a:xfrm>
            <a:off x="2406111" y="741224"/>
            <a:ext cx="1876296" cy="247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2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YOUNG CHURCH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54" name="Google Shape;454;p52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Every Sunday alongside the morning service</a:t>
            </a:r>
            <a:endParaRPr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Children explore the theme of the service through stories, song, craft and activities.</a:t>
            </a:r>
            <a:endParaRPr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Children get to share what they have learnt with the congregation towards the end of the service</a:t>
            </a:r>
            <a:endParaRPr sz="2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28600" marR="0" lvl="0" indent="-38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55" name="Google Shape;45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4100" y="278550"/>
            <a:ext cx="5469300" cy="181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3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FAMILIES@FIVE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61" name="Google Shape;461;p53"/>
          <p:cNvSpPr txBox="1">
            <a:spLocks noGrp="1"/>
          </p:cNvSpPr>
          <p:nvPr>
            <p:ph type="body" idx="1"/>
          </p:nvPr>
        </p:nvSpPr>
        <p:spPr>
          <a:xfrm>
            <a:off x="1141413" y="2249487"/>
            <a:ext cx="5073408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5pm every 2</a:t>
            </a:r>
            <a:r>
              <a:rPr lang="en-GB" sz="24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nd</a:t>
            </a:r>
            <a:r>
              <a:rPr lang="en-GB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and 4</a:t>
            </a:r>
            <a:r>
              <a:rPr lang="en-GB" sz="2400" b="0" i="0" u="none" strike="noStrike" cap="none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</a:t>
            </a:r>
            <a:r>
              <a:rPr lang="en-GB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Sunday of the month</a:t>
            </a:r>
            <a:endParaRPr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 relaxed, informal, short family service followed by a bring and share tea</a:t>
            </a:r>
            <a:endParaRPr/>
          </a:p>
          <a:p>
            <a:pPr marL="228600" marR="0" lvl="0" indent="-38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62" name="Google Shape;462;p53" descr="F:\Downloads\IMG_20170709_171341358.jpg"/>
          <p:cNvPicPr preferRelativeResize="0"/>
          <p:nvPr/>
        </p:nvPicPr>
        <p:blipFill rotWithShape="1">
          <a:blip r:embed="rId3">
            <a:alphaModFix/>
          </a:blip>
          <a:srcRect l="4399" r="18221"/>
          <a:stretch/>
        </p:blipFill>
        <p:spPr>
          <a:xfrm>
            <a:off x="7054782" y="1107302"/>
            <a:ext cx="3107409" cy="225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3" descr="F:\MyDocuments\_Nikki's Documents\Church\Families@Five\FamiliesFive Log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1232" y="3576480"/>
            <a:ext cx="2848500" cy="143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4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COMMUNION BEF</a:t>
            </a:r>
            <a:r>
              <a:rPr lang="en-GB"/>
              <a:t>ORE CONFIRMATION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69" name="Google Shape;469;p54"/>
          <p:cNvSpPr txBox="1">
            <a:spLocks noGrp="1"/>
          </p:cNvSpPr>
          <p:nvPr>
            <p:ph type="body" idx="1"/>
          </p:nvPr>
        </p:nvSpPr>
        <p:spPr>
          <a:xfrm>
            <a:off x="6263000" y="2097100"/>
            <a:ext cx="47844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38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GB"/>
              <a:t>Children who are regularly coming to church can prepare for receiving holy communion when they are 8-9 years old (KS1 years 3 to 4). </a:t>
            </a:r>
            <a:endParaRPr sz="2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70" name="Google Shape;470;p54"/>
          <p:cNvPicPr preferRelativeResize="0"/>
          <p:nvPr/>
        </p:nvPicPr>
        <p:blipFill rotWithShape="1">
          <a:blip r:embed="rId3">
            <a:alphaModFix/>
          </a:blip>
          <a:srcRect l="11950" t="4699" r="15753" b="29293"/>
          <a:stretch/>
        </p:blipFill>
        <p:spPr>
          <a:xfrm>
            <a:off x="1352550" y="2097102"/>
            <a:ext cx="4689030" cy="28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5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CONFIRMATION (</a:t>
            </a:r>
            <a:r>
              <a:rPr lang="en-GB"/>
              <a:t>year 6 and above</a:t>
            </a: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)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76" name="Google Shape;476;p55"/>
          <p:cNvSpPr txBox="1">
            <a:spLocks noGrp="1"/>
          </p:cNvSpPr>
          <p:nvPr>
            <p:ph type="body" idx="1"/>
          </p:nvPr>
        </p:nvSpPr>
        <p:spPr>
          <a:xfrm>
            <a:off x="1141406" y="2249475"/>
            <a:ext cx="49602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38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GB"/>
              <a:t>From the age of 11 children can affirm the promises that were made on their behalf at baptism at a confirmation service.</a:t>
            </a:r>
            <a:endParaRPr/>
          </a:p>
          <a:p>
            <a:pPr marL="228600" marR="0" lvl="0" indent="-38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endParaRPr/>
          </a:p>
          <a:p>
            <a:pPr marL="228600" marR="0" lvl="0" indent="-38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endParaRPr/>
          </a:p>
        </p:txBody>
      </p:sp>
      <p:pic>
        <p:nvPicPr>
          <p:cNvPr id="477" name="Google Shape;477;p55" descr="Confirmation candidates 2017.jpg"/>
          <p:cNvPicPr preferRelativeResize="0"/>
          <p:nvPr/>
        </p:nvPicPr>
        <p:blipFill rotWithShape="1">
          <a:blip r:embed="rId3">
            <a:alphaModFix/>
          </a:blip>
          <a:srcRect l="2600" t="16474" r="7089" b="17601"/>
          <a:stretch/>
        </p:blipFill>
        <p:spPr>
          <a:xfrm>
            <a:off x="6152075" y="1916212"/>
            <a:ext cx="5557001" cy="302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6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Questrial"/>
              <a:buNone/>
            </a:pPr>
            <a:r>
              <a:rPr lang="en-GB"/>
              <a:t>Other ways to participate in church life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83" name="Google Shape;483;p56"/>
          <p:cNvSpPr txBox="1">
            <a:spLocks noGrp="1"/>
          </p:cNvSpPr>
          <p:nvPr>
            <p:ph type="body" idx="1"/>
          </p:nvPr>
        </p:nvSpPr>
        <p:spPr>
          <a:xfrm>
            <a:off x="1141397" y="2249475"/>
            <a:ext cx="76878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38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GB"/>
              <a:t>Join the choir</a:t>
            </a:r>
            <a:endParaRPr/>
          </a:p>
          <a:p>
            <a:pPr marL="228600" marR="0" lvl="0" indent="-38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GB"/>
              <a:t>Become a server</a:t>
            </a:r>
            <a:endParaRPr/>
          </a:p>
          <a:p>
            <a:pPr marL="228600" marR="0" lvl="0" indent="-38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GB"/>
              <a:t>Help at events e.g. summer fair, Christmas services, harvest supper</a:t>
            </a:r>
            <a:endParaRPr/>
          </a:p>
          <a:p>
            <a:pPr marL="228600" marR="0" lvl="0" indent="-38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GB"/>
              <a:t>Offer your services or expertise!</a:t>
            </a:r>
            <a:endParaRPr/>
          </a:p>
          <a:p>
            <a:pPr marL="228600" marR="0" lvl="0" indent="-38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endParaRPr/>
          </a:p>
          <a:p>
            <a:pPr marL="228600" marR="0" lvl="0" indent="-38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endParaRPr/>
          </a:p>
          <a:p>
            <a:pPr marL="228600" marR="0" lvl="0" indent="-38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6575" y="1191825"/>
            <a:ext cx="7535025" cy="457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2"/>
          <p:cNvSpPr txBox="1">
            <a:spLocks noGrp="1"/>
          </p:cNvSpPr>
          <p:nvPr>
            <p:ph type="body" idx="1"/>
          </p:nvPr>
        </p:nvSpPr>
        <p:spPr>
          <a:xfrm>
            <a:off x="2400301" y="2249475"/>
            <a:ext cx="86472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Quest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 church?</a:t>
            </a:r>
            <a:endParaRPr sz="3600"/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Quest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temple?</a:t>
            </a:r>
            <a:endParaRPr sz="3600"/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Quest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river?</a:t>
            </a:r>
            <a:endParaRPr sz="3600"/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Quest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bath?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56" name="Google Shape;256;p22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00"/>
              <a:t>Jesus was baptised in:</a:t>
            </a:r>
            <a:endParaRPr sz="60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57" name="Google Shape;25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7074" y="247975"/>
            <a:ext cx="1691951" cy="170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 txBox="1">
            <a:spLocks noGrp="1"/>
          </p:cNvSpPr>
          <p:nvPr>
            <p:ph type="body" idx="1"/>
          </p:nvPr>
        </p:nvSpPr>
        <p:spPr>
          <a:xfrm>
            <a:off x="2208212" y="2249487"/>
            <a:ext cx="99060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vicar?</a:t>
            </a:r>
            <a:endParaRPr sz="3600"/>
          </a:p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Pope?</a:t>
            </a:r>
            <a:endParaRPr sz="3600"/>
          </a:p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John the Baptist?</a:t>
            </a:r>
            <a:endParaRPr sz="3600"/>
          </a:p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Pontius Pilot?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63" name="Google Shape;2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7074" y="247975"/>
            <a:ext cx="1691951" cy="170857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3"/>
          <p:cNvSpPr txBox="1"/>
          <p:nvPr/>
        </p:nvSpPr>
        <p:spPr>
          <a:xfrm>
            <a:off x="1018625" y="0"/>
            <a:ext cx="8350500" cy="22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Who baptised Jesus?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"/>
          <p:cNvSpPr txBox="1">
            <a:spLocks noGrp="1"/>
          </p:cNvSpPr>
          <p:nvPr>
            <p:ph type="body" idx="1"/>
          </p:nvPr>
        </p:nvSpPr>
        <p:spPr>
          <a:xfrm>
            <a:off x="2430551" y="2249475"/>
            <a:ext cx="86169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Under 3 months?</a:t>
            </a:r>
            <a:endParaRPr sz="3600"/>
          </a:p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Under 3 years?</a:t>
            </a:r>
            <a:endParaRPr sz="3600"/>
          </a:p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Over 18?</a:t>
            </a:r>
            <a:endParaRPr sz="3600"/>
          </a:p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Under 200?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70" name="Google Shape;27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7074" y="247975"/>
            <a:ext cx="1691951" cy="170857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4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00"/>
              <a:t>How old do you have to be to be baptised?</a:t>
            </a:r>
            <a:endParaRPr sz="60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5"/>
          <p:cNvSpPr txBox="1">
            <a:spLocks noGrp="1"/>
          </p:cNvSpPr>
          <p:nvPr>
            <p:ph type="body" idx="1"/>
          </p:nvPr>
        </p:nvSpPr>
        <p:spPr>
          <a:xfrm>
            <a:off x="2107826" y="2249475"/>
            <a:ext cx="89397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Swimming costume?</a:t>
            </a:r>
            <a:endParaRPr sz="3600"/>
          </a:p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White robes?</a:t>
            </a:r>
            <a:endParaRPr sz="3600"/>
          </a:p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nothing?</a:t>
            </a:r>
            <a:endParaRPr sz="3600"/>
          </a:p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anything?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77" name="Google Shape;277;p25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/>
              <a:t>What do you have to wear to be baptised?</a:t>
            </a:r>
            <a:endParaRPr sz="4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78" name="Google Shape;27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7074" y="247975"/>
            <a:ext cx="1691951" cy="170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6"/>
          <p:cNvSpPr txBox="1">
            <a:spLocks noGrp="1"/>
          </p:cNvSpPr>
          <p:nvPr>
            <p:ph type="body" idx="1"/>
          </p:nvPr>
        </p:nvSpPr>
        <p:spPr>
          <a:xfrm>
            <a:off x="1381675" y="2249475"/>
            <a:ext cx="96657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 name out of the bible?</a:t>
            </a:r>
            <a:endParaRPr sz="3600"/>
          </a:p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 name the vicar gives you?</a:t>
            </a:r>
            <a:endParaRPr sz="3600"/>
          </a:p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 first name given at birth or at christening?</a:t>
            </a:r>
            <a:endParaRPr sz="3600"/>
          </a:p>
          <a:p>
            <a:pPr marL="228600" marR="0" lvl="0" indent="-2667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AutoNum type="alphaUcPeriod"/>
            </a:pPr>
            <a:r>
              <a:rPr lang="en-GB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Your full name?</a:t>
            </a:r>
            <a:endParaRPr sz="36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84" name="Google Shape;284;p26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/>
              <a:t>What is a Christian name?</a:t>
            </a:r>
            <a:endParaRPr sz="4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85" name="Google Shape;28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7074" y="247975"/>
            <a:ext cx="1691951" cy="170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7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/>
              <a:t>Congratulations you’ve finished the quiz!</a:t>
            </a:r>
            <a:endParaRPr sz="4800"/>
          </a:p>
        </p:txBody>
      </p:sp>
      <p:pic>
        <p:nvPicPr>
          <p:cNvPr id="291" name="Google Shape;2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9625" y="1886543"/>
            <a:ext cx="7612418" cy="4455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ircuit">
  <a:themeElements>
    <a:clrScheme name="Circuit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705</Words>
  <Application>Microsoft Office PowerPoint</Application>
  <PresentationFormat>Custom</PresentationFormat>
  <Paragraphs>107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Questrial</vt:lpstr>
      <vt:lpstr>Circuit</vt:lpstr>
      <vt:lpstr>WHAT IS A CHRISTENING?</vt:lpstr>
      <vt:lpstr>WHAT IS A CHRISTENING?</vt:lpstr>
      <vt:lpstr>QUIZ</vt:lpstr>
      <vt:lpstr>Jesus was baptised in:</vt:lpstr>
      <vt:lpstr>PowerPoint Presentation</vt:lpstr>
      <vt:lpstr>How old do you have to be to be baptised?</vt:lpstr>
      <vt:lpstr>What do you have to wear to be baptised?</vt:lpstr>
      <vt:lpstr>What is a Christian name?</vt:lpstr>
      <vt:lpstr>Congratulations you’ve finished the quiz!</vt:lpstr>
      <vt:lpstr>YOUR CHILD IS PRECIOUS TO YOU AND PRECIOUS TO GOD..</vt:lpstr>
      <vt:lpstr>OVER THE YEARS TO COME, IT’S A JOURNEY YOU’LL SHARE TOGETHER WITH YOUR CHILD BY:</vt:lpstr>
      <vt:lpstr>SO IT’S A COMMITMENT TO START AS YOU MEAN TO GO ON.</vt:lpstr>
      <vt:lpstr>DISCOVERING PRAYER</vt:lpstr>
      <vt:lpstr>PowerPoint Presentation</vt:lpstr>
      <vt:lpstr>PowerPoint Presentation</vt:lpstr>
      <vt:lpstr>PowerPoint Presentation</vt:lpstr>
      <vt:lpstr>PowerPoint Presentation</vt:lpstr>
      <vt:lpstr>HELPING CHILDREN TO PRAY Lord’s Prayer</vt:lpstr>
      <vt:lpstr>HELPING CHILDREN TO PRAY Prayer cube</vt:lpstr>
      <vt:lpstr>HELPING CHILDREN TO PRAY Prayer Books</vt:lpstr>
      <vt:lpstr>HELPING CHILDREN TO PRAY Types of prayer</vt:lpstr>
      <vt:lpstr>GODPARENTS</vt:lpstr>
      <vt:lpstr>STEP BY STEP THROUGH THE SERVICE</vt:lpstr>
      <vt:lpstr>WELCOME</vt:lpstr>
      <vt:lpstr>PRAYER AND BIBLE READING</vt:lpstr>
      <vt:lpstr>THE PROMISES</vt:lpstr>
      <vt:lpstr>THE SIGN OF THE CROSS</vt:lpstr>
      <vt:lpstr>THE WATER</vt:lpstr>
      <vt:lpstr>A CANDLE</vt:lpstr>
      <vt:lpstr>WELCOME AND PRAYERS</vt:lpstr>
      <vt:lpstr>WHAT’S NEXT?</vt:lpstr>
      <vt:lpstr>LITTLE FISHES</vt:lpstr>
      <vt:lpstr>PowerPoint Presentation</vt:lpstr>
      <vt:lpstr>YOUNG CHURCH</vt:lpstr>
      <vt:lpstr>FAMILIES@FIVE</vt:lpstr>
      <vt:lpstr>COMMUNION BEFORE CONFIRMATION</vt:lpstr>
      <vt:lpstr>CONFIRMATION (year 6 and above)</vt:lpstr>
      <vt:lpstr>Other ways to participate in church life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CHRISTENING?</dc:title>
  <dc:creator>George Fisher</dc:creator>
  <cp:lastModifiedBy>Richard Barrett</cp:lastModifiedBy>
  <cp:revision>2</cp:revision>
  <dcterms:modified xsi:type="dcterms:W3CDTF">2019-05-22T12:33:30Z</dcterms:modified>
</cp:coreProperties>
</file>