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7" r:id="rId3"/>
    <p:sldId id="268" r:id="rId4"/>
    <p:sldId id="269" r:id="rId5"/>
    <p:sldId id="270" r:id="rId6"/>
    <p:sldId id="271" r:id="rId7"/>
    <p:sldId id="272" r:id="rId8"/>
    <p:sldId id="273" r:id="rId9"/>
    <p:sldId id="274" r:id="rId10"/>
    <p:sldId id="275" r:id="rId11"/>
    <p:sldId id="257" r:id="rId12"/>
    <p:sldId id="256" r:id="rId13"/>
    <p:sldId id="258" r:id="rId14"/>
    <p:sldId id="259" r:id="rId15"/>
    <p:sldId id="260" r:id="rId16"/>
    <p:sldId id="261" r:id="rId17"/>
    <p:sldId id="262" r:id="rId18"/>
    <p:sldId id="264" r:id="rId19"/>
    <p:sldId id="263" r:id="rId20"/>
    <p:sldId id="265" r:id="rId21"/>
    <p:sldId id="276" r:id="rId22"/>
    <p:sldId id="277"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84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AE910-BCD2-89CC-7212-C51E46A455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4D827AE-7977-B334-FC61-9721F897CC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5BF6C50-32DC-214D-D9AB-2F3443FFCE5D}"/>
              </a:ext>
            </a:extLst>
          </p:cNvPr>
          <p:cNvSpPr>
            <a:spLocks noGrp="1"/>
          </p:cNvSpPr>
          <p:nvPr>
            <p:ph type="dt" sz="half" idx="10"/>
          </p:nvPr>
        </p:nvSpPr>
        <p:spPr/>
        <p:txBody>
          <a:bodyPr/>
          <a:lstStyle/>
          <a:p>
            <a:fld id="{2B370E71-7045-43C9-8AC0-282E50DEF95E}" type="datetimeFigureOut">
              <a:rPr lang="en-GB" smtClean="0"/>
              <a:t>09/09/2026</a:t>
            </a:fld>
            <a:endParaRPr lang="en-GB"/>
          </a:p>
        </p:txBody>
      </p:sp>
      <p:sp>
        <p:nvSpPr>
          <p:cNvPr id="5" name="Footer Placeholder 4">
            <a:extLst>
              <a:ext uri="{FF2B5EF4-FFF2-40B4-BE49-F238E27FC236}">
                <a16:creationId xmlns:a16="http://schemas.microsoft.com/office/drawing/2014/main" id="{6E705B93-A69F-F8EF-5D20-1CCC2A4D33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3A62AE0-767C-3409-5504-DD0F3E333DF3}"/>
              </a:ext>
            </a:extLst>
          </p:cNvPr>
          <p:cNvSpPr>
            <a:spLocks noGrp="1"/>
          </p:cNvSpPr>
          <p:nvPr>
            <p:ph type="sldNum" sz="quarter" idx="12"/>
          </p:nvPr>
        </p:nvSpPr>
        <p:spPr/>
        <p:txBody>
          <a:bodyPr/>
          <a:lstStyle/>
          <a:p>
            <a:fld id="{9D1B3AD1-AD96-4110-9B1C-65C1236E7644}" type="slidenum">
              <a:rPr lang="en-GB" smtClean="0"/>
              <a:t>‹#›</a:t>
            </a:fld>
            <a:endParaRPr lang="en-GB"/>
          </a:p>
        </p:txBody>
      </p:sp>
    </p:spTree>
    <p:extLst>
      <p:ext uri="{BB962C8B-B14F-4D97-AF65-F5344CB8AC3E}">
        <p14:creationId xmlns:p14="http://schemas.microsoft.com/office/powerpoint/2010/main" val="1968363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70CFE-A7ED-62C9-34DA-DF8A08ADA7A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D16D880-B977-22A8-9AA8-67A07ED8F6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EC9044-2861-9FCD-F0B4-E187459DDFE2}"/>
              </a:ext>
            </a:extLst>
          </p:cNvPr>
          <p:cNvSpPr>
            <a:spLocks noGrp="1"/>
          </p:cNvSpPr>
          <p:nvPr>
            <p:ph type="dt" sz="half" idx="10"/>
          </p:nvPr>
        </p:nvSpPr>
        <p:spPr/>
        <p:txBody>
          <a:bodyPr/>
          <a:lstStyle/>
          <a:p>
            <a:fld id="{2B370E71-7045-43C9-8AC0-282E50DEF95E}" type="datetimeFigureOut">
              <a:rPr lang="en-GB" smtClean="0"/>
              <a:t>09/09/2026</a:t>
            </a:fld>
            <a:endParaRPr lang="en-GB"/>
          </a:p>
        </p:txBody>
      </p:sp>
      <p:sp>
        <p:nvSpPr>
          <p:cNvPr id="5" name="Footer Placeholder 4">
            <a:extLst>
              <a:ext uri="{FF2B5EF4-FFF2-40B4-BE49-F238E27FC236}">
                <a16:creationId xmlns:a16="http://schemas.microsoft.com/office/drawing/2014/main" id="{076DB940-56C1-F7EE-FC96-405EB0FE49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DD0184-87A2-D1B9-ABBB-8FBEA9AAEDF0}"/>
              </a:ext>
            </a:extLst>
          </p:cNvPr>
          <p:cNvSpPr>
            <a:spLocks noGrp="1"/>
          </p:cNvSpPr>
          <p:nvPr>
            <p:ph type="sldNum" sz="quarter" idx="12"/>
          </p:nvPr>
        </p:nvSpPr>
        <p:spPr/>
        <p:txBody>
          <a:bodyPr/>
          <a:lstStyle/>
          <a:p>
            <a:fld id="{9D1B3AD1-AD96-4110-9B1C-65C1236E7644}" type="slidenum">
              <a:rPr lang="en-GB" smtClean="0"/>
              <a:t>‹#›</a:t>
            </a:fld>
            <a:endParaRPr lang="en-GB"/>
          </a:p>
        </p:txBody>
      </p:sp>
    </p:spTree>
    <p:extLst>
      <p:ext uri="{BB962C8B-B14F-4D97-AF65-F5344CB8AC3E}">
        <p14:creationId xmlns:p14="http://schemas.microsoft.com/office/powerpoint/2010/main" val="1256577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D69DA-B2B4-501F-CF4E-EF476B6A40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A6C779D-9578-05D2-CC2A-BBFD2B998D2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C323A2-D956-7D24-5294-8BA6A7E51006}"/>
              </a:ext>
            </a:extLst>
          </p:cNvPr>
          <p:cNvSpPr>
            <a:spLocks noGrp="1"/>
          </p:cNvSpPr>
          <p:nvPr>
            <p:ph type="dt" sz="half" idx="10"/>
          </p:nvPr>
        </p:nvSpPr>
        <p:spPr/>
        <p:txBody>
          <a:bodyPr/>
          <a:lstStyle/>
          <a:p>
            <a:fld id="{2B370E71-7045-43C9-8AC0-282E50DEF95E}" type="datetimeFigureOut">
              <a:rPr lang="en-GB" smtClean="0"/>
              <a:t>09/09/2026</a:t>
            </a:fld>
            <a:endParaRPr lang="en-GB"/>
          </a:p>
        </p:txBody>
      </p:sp>
      <p:sp>
        <p:nvSpPr>
          <p:cNvPr id="5" name="Footer Placeholder 4">
            <a:extLst>
              <a:ext uri="{FF2B5EF4-FFF2-40B4-BE49-F238E27FC236}">
                <a16:creationId xmlns:a16="http://schemas.microsoft.com/office/drawing/2014/main" id="{A486ACE5-CF50-65C1-C4FB-25C42D30D3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360CC9-1F34-9928-9992-F83B66754CE1}"/>
              </a:ext>
            </a:extLst>
          </p:cNvPr>
          <p:cNvSpPr>
            <a:spLocks noGrp="1"/>
          </p:cNvSpPr>
          <p:nvPr>
            <p:ph type="sldNum" sz="quarter" idx="12"/>
          </p:nvPr>
        </p:nvSpPr>
        <p:spPr/>
        <p:txBody>
          <a:bodyPr/>
          <a:lstStyle/>
          <a:p>
            <a:fld id="{9D1B3AD1-AD96-4110-9B1C-65C1236E7644}" type="slidenum">
              <a:rPr lang="en-GB" smtClean="0"/>
              <a:t>‹#›</a:t>
            </a:fld>
            <a:endParaRPr lang="en-GB"/>
          </a:p>
        </p:txBody>
      </p:sp>
    </p:spTree>
    <p:extLst>
      <p:ext uri="{BB962C8B-B14F-4D97-AF65-F5344CB8AC3E}">
        <p14:creationId xmlns:p14="http://schemas.microsoft.com/office/powerpoint/2010/main" val="973436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7622A-71CF-7C71-2813-DA32447663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AC6E7E5-E079-F5E6-4057-5E73616CC5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90AB403-3832-1582-F572-42D78D2BD3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8DEDEAF-D340-834E-640D-5BDFC42B1DEF}"/>
              </a:ext>
            </a:extLst>
          </p:cNvPr>
          <p:cNvSpPr>
            <a:spLocks noGrp="1"/>
          </p:cNvSpPr>
          <p:nvPr>
            <p:ph type="dt" sz="half" idx="10"/>
          </p:nvPr>
        </p:nvSpPr>
        <p:spPr/>
        <p:txBody>
          <a:bodyPr/>
          <a:lstStyle/>
          <a:p>
            <a:fld id="{2B370E71-7045-43C9-8AC0-282E50DEF95E}" type="datetimeFigureOut">
              <a:rPr lang="en-GB" smtClean="0"/>
              <a:t>09/09/2026</a:t>
            </a:fld>
            <a:endParaRPr lang="en-GB"/>
          </a:p>
        </p:txBody>
      </p:sp>
      <p:sp>
        <p:nvSpPr>
          <p:cNvPr id="6" name="Footer Placeholder 5">
            <a:extLst>
              <a:ext uri="{FF2B5EF4-FFF2-40B4-BE49-F238E27FC236}">
                <a16:creationId xmlns:a16="http://schemas.microsoft.com/office/drawing/2014/main" id="{E4C84779-2732-80B7-095A-43565C722CA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A114D62-98A7-F240-2D26-ED0C2E4E9797}"/>
              </a:ext>
            </a:extLst>
          </p:cNvPr>
          <p:cNvSpPr>
            <a:spLocks noGrp="1"/>
          </p:cNvSpPr>
          <p:nvPr>
            <p:ph type="sldNum" sz="quarter" idx="12"/>
          </p:nvPr>
        </p:nvSpPr>
        <p:spPr/>
        <p:txBody>
          <a:bodyPr/>
          <a:lstStyle/>
          <a:p>
            <a:fld id="{9D1B3AD1-AD96-4110-9B1C-65C1236E7644}" type="slidenum">
              <a:rPr lang="en-GB" smtClean="0"/>
              <a:t>‹#›</a:t>
            </a:fld>
            <a:endParaRPr lang="en-GB"/>
          </a:p>
        </p:txBody>
      </p:sp>
    </p:spTree>
    <p:extLst>
      <p:ext uri="{BB962C8B-B14F-4D97-AF65-F5344CB8AC3E}">
        <p14:creationId xmlns:p14="http://schemas.microsoft.com/office/powerpoint/2010/main" val="3967528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5946B-4AE5-88D7-1B3A-56EA3DA23FB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43D3C68-096A-6544-37BF-8E994B61DC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1321BD-B660-4F4F-A045-8553997E48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BE8D43E-8BE6-2E75-B753-5BC526C7FD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6CFF85-9B22-8015-7F31-E2554189D4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4944DDC-AC91-F63E-1926-5926FFD8E5E2}"/>
              </a:ext>
            </a:extLst>
          </p:cNvPr>
          <p:cNvSpPr>
            <a:spLocks noGrp="1"/>
          </p:cNvSpPr>
          <p:nvPr>
            <p:ph type="dt" sz="half" idx="10"/>
          </p:nvPr>
        </p:nvSpPr>
        <p:spPr/>
        <p:txBody>
          <a:bodyPr/>
          <a:lstStyle/>
          <a:p>
            <a:fld id="{2B370E71-7045-43C9-8AC0-282E50DEF95E}" type="datetimeFigureOut">
              <a:rPr lang="en-GB" smtClean="0"/>
              <a:t>09/09/2026</a:t>
            </a:fld>
            <a:endParaRPr lang="en-GB"/>
          </a:p>
        </p:txBody>
      </p:sp>
      <p:sp>
        <p:nvSpPr>
          <p:cNvPr id="8" name="Footer Placeholder 7">
            <a:extLst>
              <a:ext uri="{FF2B5EF4-FFF2-40B4-BE49-F238E27FC236}">
                <a16:creationId xmlns:a16="http://schemas.microsoft.com/office/drawing/2014/main" id="{ACFBE4AD-7CE4-D754-77AA-115E83474F0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AA9784E-7CE2-DE97-735D-C88937BD3801}"/>
              </a:ext>
            </a:extLst>
          </p:cNvPr>
          <p:cNvSpPr>
            <a:spLocks noGrp="1"/>
          </p:cNvSpPr>
          <p:nvPr>
            <p:ph type="sldNum" sz="quarter" idx="12"/>
          </p:nvPr>
        </p:nvSpPr>
        <p:spPr/>
        <p:txBody>
          <a:bodyPr/>
          <a:lstStyle/>
          <a:p>
            <a:fld id="{9D1B3AD1-AD96-4110-9B1C-65C1236E7644}" type="slidenum">
              <a:rPr lang="en-GB" smtClean="0"/>
              <a:t>‹#›</a:t>
            </a:fld>
            <a:endParaRPr lang="en-GB"/>
          </a:p>
        </p:txBody>
      </p:sp>
    </p:spTree>
    <p:extLst>
      <p:ext uri="{BB962C8B-B14F-4D97-AF65-F5344CB8AC3E}">
        <p14:creationId xmlns:p14="http://schemas.microsoft.com/office/powerpoint/2010/main" val="3669961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FACA8-E6E4-06CD-3432-AE836F1D480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F085703-CCB1-E7A2-B7F6-309331C708BC}"/>
              </a:ext>
            </a:extLst>
          </p:cNvPr>
          <p:cNvSpPr>
            <a:spLocks noGrp="1"/>
          </p:cNvSpPr>
          <p:nvPr>
            <p:ph type="dt" sz="half" idx="10"/>
          </p:nvPr>
        </p:nvSpPr>
        <p:spPr/>
        <p:txBody>
          <a:bodyPr/>
          <a:lstStyle/>
          <a:p>
            <a:fld id="{2B370E71-7045-43C9-8AC0-282E50DEF95E}" type="datetimeFigureOut">
              <a:rPr lang="en-GB" smtClean="0"/>
              <a:t>09/09/2026</a:t>
            </a:fld>
            <a:endParaRPr lang="en-GB"/>
          </a:p>
        </p:txBody>
      </p:sp>
      <p:sp>
        <p:nvSpPr>
          <p:cNvPr id="4" name="Footer Placeholder 3">
            <a:extLst>
              <a:ext uri="{FF2B5EF4-FFF2-40B4-BE49-F238E27FC236}">
                <a16:creationId xmlns:a16="http://schemas.microsoft.com/office/drawing/2014/main" id="{26759E63-DD6B-67E3-E7CA-D0570D25A12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6BAD002-178F-C636-1CEB-D6900C2EA574}"/>
              </a:ext>
            </a:extLst>
          </p:cNvPr>
          <p:cNvSpPr>
            <a:spLocks noGrp="1"/>
          </p:cNvSpPr>
          <p:nvPr>
            <p:ph type="sldNum" sz="quarter" idx="12"/>
          </p:nvPr>
        </p:nvSpPr>
        <p:spPr/>
        <p:txBody>
          <a:bodyPr/>
          <a:lstStyle/>
          <a:p>
            <a:fld id="{9D1B3AD1-AD96-4110-9B1C-65C1236E7644}" type="slidenum">
              <a:rPr lang="en-GB" smtClean="0"/>
              <a:t>‹#›</a:t>
            </a:fld>
            <a:endParaRPr lang="en-GB"/>
          </a:p>
        </p:txBody>
      </p:sp>
    </p:spTree>
    <p:extLst>
      <p:ext uri="{BB962C8B-B14F-4D97-AF65-F5344CB8AC3E}">
        <p14:creationId xmlns:p14="http://schemas.microsoft.com/office/powerpoint/2010/main" val="3075196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55F7EE-24CE-44D0-154F-90A0414087B5}"/>
              </a:ext>
            </a:extLst>
          </p:cNvPr>
          <p:cNvSpPr>
            <a:spLocks noGrp="1"/>
          </p:cNvSpPr>
          <p:nvPr>
            <p:ph type="dt" sz="half" idx="10"/>
          </p:nvPr>
        </p:nvSpPr>
        <p:spPr/>
        <p:txBody>
          <a:bodyPr/>
          <a:lstStyle/>
          <a:p>
            <a:fld id="{2B370E71-7045-43C9-8AC0-282E50DEF95E}" type="datetimeFigureOut">
              <a:rPr lang="en-GB" smtClean="0"/>
              <a:t>09/09/2026</a:t>
            </a:fld>
            <a:endParaRPr lang="en-GB"/>
          </a:p>
        </p:txBody>
      </p:sp>
      <p:sp>
        <p:nvSpPr>
          <p:cNvPr id="3" name="Footer Placeholder 2">
            <a:extLst>
              <a:ext uri="{FF2B5EF4-FFF2-40B4-BE49-F238E27FC236}">
                <a16:creationId xmlns:a16="http://schemas.microsoft.com/office/drawing/2014/main" id="{9C0CC292-F7BA-760F-3E3E-12F9E6C352E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0E3CF32-0698-86A8-37A0-A17597E099D9}"/>
              </a:ext>
            </a:extLst>
          </p:cNvPr>
          <p:cNvSpPr>
            <a:spLocks noGrp="1"/>
          </p:cNvSpPr>
          <p:nvPr>
            <p:ph type="sldNum" sz="quarter" idx="12"/>
          </p:nvPr>
        </p:nvSpPr>
        <p:spPr/>
        <p:txBody>
          <a:bodyPr/>
          <a:lstStyle/>
          <a:p>
            <a:fld id="{9D1B3AD1-AD96-4110-9B1C-65C1236E7644}" type="slidenum">
              <a:rPr lang="en-GB" smtClean="0"/>
              <a:t>‹#›</a:t>
            </a:fld>
            <a:endParaRPr lang="en-GB"/>
          </a:p>
        </p:txBody>
      </p:sp>
    </p:spTree>
    <p:extLst>
      <p:ext uri="{BB962C8B-B14F-4D97-AF65-F5344CB8AC3E}">
        <p14:creationId xmlns:p14="http://schemas.microsoft.com/office/powerpoint/2010/main" val="3846257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3A7E1-3CF1-C0D4-35AF-844A6A41E5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A3AB2D3-140E-60FA-8487-D424B7BCEA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3802D45-8145-7D07-43EC-DC6E45E8BA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0701AA-F9CB-CA03-B8D1-138883E834A2}"/>
              </a:ext>
            </a:extLst>
          </p:cNvPr>
          <p:cNvSpPr>
            <a:spLocks noGrp="1"/>
          </p:cNvSpPr>
          <p:nvPr>
            <p:ph type="dt" sz="half" idx="10"/>
          </p:nvPr>
        </p:nvSpPr>
        <p:spPr/>
        <p:txBody>
          <a:bodyPr/>
          <a:lstStyle/>
          <a:p>
            <a:fld id="{2B370E71-7045-43C9-8AC0-282E50DEF95E}" type="datetimeFigureOut">
              <a:rPr lang="en-GB" smtClean="0"/>
              <a:t>09/09/2026</a:t>
            </a:fld>
            <a:endParaRPr lang="en-GB"/>
          </a:p>
        </p:txBody>
      </p:sp>
      <p:sp>
        <p:nvSpPr>
          <p:cNvPr id="6" name="Footer Placeholder 5">
            <a:extLst>
              <a:ext uri="{FF2B5EF4-FFF2-40B4-BE49-F238E27FC236}">
                <a16:creationId xmlns:a16="http://schemas.microsoft.com/office/drawing/2014/main" id="{B280E0E0-E26B-1F8A-9882-AE5DF9EC3F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E5A0CB-A656-8BC6-9E6E-1C2386E47418}"/>
              </a:ext>
            </a:extLst>
          </p:cNvPr>
          <p:cNvSpPr>
            <a:spLocks noGrp="1"/>
          </p:cNvSpPr>
          <p:nvPr>
            <p:ph type="sldNum" sz="quarter" idx="12"/>
          </p:nvPr>
        </p:nvSpPr>
        <p:spPr/>
        <p:txBody>
          <a:bodyPr/>
          <a:lstStyle/>
          <a:p>
            <a:fld id="{9D1B3AD1-AD96-4110-9B1C-65C1236E7644}" type="slidenum">
              <a:rPr lang="en-GB" smtClean="0"/>
              <a:t>‹#›</a:t>
            </a:fld>
            <a:endParaRPr lang="en-GB"/>
          </a:p>
        </p:txBody>
      </p:sp>
    </p:spTree>
    <p:extLst>
      <p:ext uri="{BB962C8B-B14F-4D97-AF65-F5344CB8AC3E}">
        <p14:creationId xmlns:p14="http://schemas.microsoft.com/office/powerpoint/2010/main" val="1020748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A9541-F8BC-33E9-791A-EB8D949088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7DE2EAB-9F4A-2028-621F-E23E2B281D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D41F645-5382-4DC4-B3FE-89445C7CEB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A19126-745B-7C71-7357-9B0F4620220F}"/>
              </a:ext>
            </a:extLst>
          </p:cNvPr>
          <p:cNvSpPr>
            <a:spLocks noGrp="1"/>
          </p:cNvSpPr>
          <p:nvPr>
            <p:ph type="dt" sz="half" idx="10"/>
          </p:nvPr>
        </p:nvSpPr>
        <p:spPr/>
        <p:txBody>
          <a:bodyPr/>
          <a:lstStyle/>
          <a:p>
            <a:fld id="{2B370E71-7045-43C9-8AC0-282E50DEF95E}" type="datetimeFigureOut">
              <a:rPr lang="en-GB" smtClean="0"/>
              <a:t>09/09/2026</a:t>
            </a:fld>
            <a:endParaRPr lang="en-GB"/>
          </a:p>
        </p:txBody>
      </p:sp>
      <p:sp>
        <p:nvSpPr>
          <p:cNvPr id="6" name="Footer Placeholder 5">
            <a:extLst>
              <a:ext uri="{FF2B5EF4-FFF2-40B4-BE49-F238E27FC236}">
                <a16:creationId xmlns:a16="http://schemas.microsoft.com/office/drawing/2014/main" id="{BEDE2512-D0BF-EA8F-3267-211F93E6715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AD1583-4342-A2E8-2B51-556AE1FF4FA9}"/>
              </a:ext>
            </a:extLst>
          </p:cNvPr>
          <p:cNvSpPr>
            <a:spLocks noGrp="1"/>
          </p:cNvSpPr>
          <p:nvPr>
            <p:ph type="sldNum" sz="quarter" idx="12"/>
          </p:nvPr>
        </p:nvSpPr>
        <p:spPr/>
        <p:txBody>
          <a:bodyPr/>
          <a:lstStyle/>
          <a:p>
            <a:fld id="{9D1B3AD1-AD96-4110-9B1C-65C1236E7644}" type="slidenum">
              <a:rPr lang="en-GB" smtClean="0"/>
              <a:t>‹#›</a:t>
            </a:fld>
            <a:endParaRPr lang="en-GB"/>
          </a:p>
        </p:txBody>
      </p:sp>
    </p:spTree>
    <p:extLst>
      <p:ext uri="{BB962C8B-B14F-4D97-AF65-F5344CB8AC3E}">
        <p14:creationId xmlns:p14="http://schemas.microsoft.com/office/powerpoint/2010/main" val="1102336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93573-E5C2-093F-EE4E-9207E7B343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B1C3D4F-1485-AE4D-BA4F-AD51B85D9E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0BFDED-B260-FCEE-1D00-5C5651722E1E}"/>
              </a:ext>
            </a:extLst>
          </p:cNvPr>
          <p:cNvSpPr>
            <a:spLocks noGrp="1"/>
          </p:cNvSpPr>
          <p:nvPr>
            <p:ph type="dt" sz="half" idx="10"/>
          </p:nvPr>
        </p:nvSpPr>
        <p:spPr/>
        <p:txBody>
          <a:bodyPr/>
          <a:lstStyle/>
          <a:p>
            <a:fld id="{2B370E71-7045-43C9-8AC0-282E50DEF95E}" type="datetimeFigureOut">
              <a:rPr lang="en-GB" smtClean="0"/>
              <a:t>09/09/2026</a:t>
            </a:fld>
            <a:endParaRPr lang="en-GB"/>
          </a:p>
        </p:txBody>
      </p:sp>
      <p:sp>
        <p:nvSpPr>
          <p:cNvPr id="5" name="Footer Placeholder 4">
            <a:extLst>
              <a:ext uri="{FF2B5EF4-FFF2-40B4-BE49-F238E27FC236}">
                <a16:creationId xmlns:a16="http://schemas.microsoft.com/office/drawing/2014/main" id="{F0D3E424-E82A-98B1-ACCA-D27942C223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B4493DA-B50E-91B2-4A85-1B9B31CBBEC2}"/>
              </a:ext>
            </a:extLst>
          </p:cNvPr>
          <p:cNvSpPr>
            <a:spLocks noGrp="1"/>
          </p:cNvSpPr>
          <p:nvPr>
            <p:ph type="sldNum" sz="quarter" idx="12"/>
          </p:nvPr>
        </p:nvSpPr>
        <p:spPr/>
        <p:txBody>
          <a:bodyPr/>
          <a:lstStyle/>
          <a:p>
            <a:fld id="{9D1B3AD1-AD96-4110-9B1C-65C1236E7644}" type="slidenum">
              <a:rPr lang="en-GB" smtClean="0"/>
              <a:t>‹#›</a:t>
            </a:fld>
            <a:endParaRPr lang="en-GB"/>
          </a:p>
        </p:txBody>
      </p:sp>
    </p:spTree>
    <p:extLst>
      <p:ext uri="{BB962C8B-B14F-4D97-AF65-F5344CB8AC3E}">
        <p14:creationId xmlns:p14="http://schemas.microsoft.com/office/powerpoint/2010/main" val="958223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2D837E-C943-0E69-F5CB-6759651803A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56F6491-12D6-E9E4-E3BC-F5165C6794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F30568-0A3F-439B-737B-74BC13DE60E1}"/>
              </a:ext>
            </a:extLst>
          </p:cNvPr>
          <p:cNvSpPr>
            <a:spLocks noGrp="1"/>
          </p:cNvSpPr>
          <p:nvPr>
            <p:ph type="dt" sz="half" idx="10"/>
          </p:nvPr>
        </p:nvSpPr>
        <p:spPr/>
        <p:txBody>
          <a:bodyPr/>
          <a:lstStyle/>
          <a:p>
            <a:fld id="{2B370E71-7045-43C9-8AC0-282E50DEF95E}" type="datetimeFigureOut">
              <a:rPr lang="en-GB" smtClean="0"/>
              <a:t>09/09/2026</a:t>
            </a:fld>
            <a:endParaRPr lang="en-GB"/>
          </a:p>
        </p:txBody>
      </p:sp>
      <p:sp>
        <p:nvSpPr>
          <p:cNvPr id="5" name="Footer Placeholder 4">
            <a:extLst>
              <a:ext uri="{FF2B5EF4-FFF2-40B4-BE49-F238E27FC236}">
                <a16:creationId xmlns:a16="http://schemas.microsoft.com/office/drawing/2014/main" id="{6F8A7186-7507-C66F-4273-3B83CCA3D4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39699A-B4D6-A919-641F-C88891F21B7E}"/>
              </a:ext>
            </a:extLst>
          </p:cNvPr>
          <p:cNvSpPr>
            <a:spLocks noGrp="1"/>
          </p:cNvSpPr>
          <p:nvPr>
            <p:ph type="sldNum" sz="quarter" idx="12"/>
          </p:nvPr>
        </p:nvSpPr>
        <p:spPr/>
        <p:txBody>
          <a:bodyPr/>
          <a:lstStyle/>
          <a:p>
            <a:fld id="{9D1B3AD1-AD96-4110-9B1C-65C1236E7644}" type="slidenum">
              <a:rPr lang="en-GB" smtClean="0"/>
              <a:t>‹#›</a:t>
            </a:fld>
            <a:endParaRPr lang="en-GB"/>
          </a:p>
        </p:txBody>
      </p:sp>
    </p:spTree>
    <p:extLst>
      <p:ext uri="{BB962C8B-B14F-4D97-AF65-F5344CB8AC3E}">
        <p14:creationId xmlns:p14="http://schemas.microsoft.com/office/powerpoint/2010/main" val="2500248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3F8233-4E70-7331-18D4-2A3A0E73C8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6B26D1-A756-4013-ADDD-8B5FE3B89A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C8CEE6-413C-0BBB-4E63-CEE580D44B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370E71-7045-43C9-8AC0-282E50DEF95E}" type="datetimeFigureOut">
              <a:rPr lang="en-GB" smtClean="0"/>
              <a:t>09/09/2026</a:t>
            </a:fld>
            <a:endParaRPr lang="en-GB"/>
          </a:p>
        </p:txBody>
      </p:sp>
      <p:sp>
        <p:nvSpPr>
          <p:cNvPr id="5" name="Footer Placeholder 4">
            <a:extLst>
              <a:ext uri="{FF2B5EF4-FFF2-40B4-BE49-F238E27FC236}">
                <a16:creationId xmlns:a16="http://schemas.microsoft.com/office/drawing/2014/main" id="{9A33D39F-C29A-5206-C703-0DAA34B46A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6FA8637-64B5-C90F-0B93-1D067E4302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D1B3AD1-AD96-4110-9B1C-65C1236E7644}" type="slidenum">
              <a:rPr lang="en-GB" smtClean="0"/>
              <a:t>‹#›</a:t>
            </a:fld>
            <a:endParaRPr lang="en-GB"/>
          </a:p>
        </p:txBody>
      </p:sp>
    </p:spTree>
    <p:extLst>
      <p:ext uri="{BB962C8B-B14F-4D97-AF65-F5344CB8AC3E}">
        <p14:creationId xmlns:p14="http://schemas.microsoft.com/office/powerpoint/2010/main" val="23557563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afblakemore.com/about-us/our-community" TargetMode="Externa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34695D-F536-15D8-DF16-5150DE42BC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2595" y="-511278"/>
            <a:ext cx="5546773" cy="7846000"/>
          </a:xfrm>
          <a:prstGeom prst="rect">
            <a:avLst/>
          </a:prstGeom>
        </p:spPr>
      </p:pic>
    </p:spTree>
    <p:extLst>
      <p:ext uri="{BB962C8B-B14F-4D97-AF65-F5344CB8AC3E}">
        <p14:creationId xmlns:p14="http://schemas.microsoft.com/office/powerpoint/2010/main" val="2275024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A7E162-8387-1362-E6C0-496AA1CF1B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679" y="-1376515"/>
            <a:ext cx="10979354" cy="8234516"/>
          </a:xfrm>
          <a:prstGeom prst="rect">
            <a:avLst/>
          </a:prstGeom>
        </p:spPr>
      </p:pic>
      <p:sp>
        <p:nvSpPr>
          <p:cNvPr id="4" name="TextBox 3">
            <a:extLst>
              <a:ext uri="{FF2B5EF4-FFF2-40B4-BE49-F238E27FC236}">
                <a16:creationId xmlns:a16="http://schemas.microsoft.com/office/drawing/2014/main" id="{DFD38E71-7B7D-CEC3-35EC-7B544ABB7DA1}"/>
              </a:ext>
            </a:extLst>
          </p:cNvPr>
          <p:cNvSpPr txBox="1"/>
          <p:nvPr/>
        </p:nvSpPr>
        <p:spPr>
          <a:xfrm>
            <a:off x="6921910" y="481781"/>
            <a:ext cx="4365522" cy="2308324"/>
          </a:xfrm>
          <a:prstGeom prst="rect">
            <a:avLst/>
          </a:prstGeom>
          <a:noFill/>
        </p:spPr>
        <p:txBody>
          <a:bodyPr wrap="square" rtlCol="0">
            <a:spAutoFit/>
          </a:bodyPr>
          <a:lstStyle/>
          <a:p>
            <a:r>
              <a:rPr lang="en-GB" sz="4800" dirty="0">
                <a:solidFill>
                  <a:schemeClr val="bg1"/>
                </a:solidFill>
                <a:latin typeface="Kermit" panose="020F0503040000060003" pitchFamily="34" charset="0"/>
              </a:rPr>
              <a:t>Zone 1: Christmas Present</a:t>
            </a:r>
          </a:p>
        </p:txBody>
      </p:sp>
    </p:spTree>
    <p:extLst>
      <p:ext uri="{BB962C8B-B14F-4D97-AF65-F5344CB8AC3E}">
        <p14:creationId xmlns:p14="http://schemas.microsoft.com/office/powerpoint/2010/main" val="4230873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734130-3E22-EFE3-0B2C-584C3BABD3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5" name="TextBox 4">
            <a:extLst>
              <a:ext uri="{FF2B5EF4-FFF2-40B4-BE49-F238E27FC236}">
                <a16:creationId xmlns:a16="http://schemas.microsoft.com/office/drawing/2014/main" id="{286C0E31-B131-A638-36B3-6D469D812C5E}"/>
              </a:ext>
            </a:extLst>
          </p:cNvPr>
          <p:cNvSpPr txBox="1"/>
          <p:nvPr/>
        </p:nvSpPr>
        <p:spPr>
          <a:xfrm>
            <a:off x="8337755" y="835743"/>
            <a:ext cx="2517058" cy="2308324"/>
          </a:xfrm>
          <a:prstGeom prst="rect">
            <a:avLst/>
          </a:prstGeom>
          <a:noFill/>
        </p:spPr>
        <p:txBody>
          <a:bodyPr wrap="square" rtlCol="0">
            <a:spAutoFit/>
          </a:bodyPr>
          <a:lstStyle/>
          <a:p>
            <a:r>
              <a:rPr lang="en-GB" sz="4800" dirty="0">
                <a:solidFill>
                  <a:srgbClr val="FF33CC"/>
                </a:solidFill>
                <a:latin typeface="Kermit" panose="020F0503040000060003" pitchFamily="34" charset="0"/>
              </a:rPr>
              <a:t>Zone 2: Mary’s House</a:t>
            </a:r>
          </a:p>
        </p:txBody>
      </p:sp>
    </p:spTree>
    <p:extLst>
      <p:ext uri="{BB962C8B-B14F-4D97-AF65-F5344CB8AC3E}">
        <p14:creationId xmlns:p14="http://schemas.microsoft.com/office/powerpoint/2010/main" val="514960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309BC4-5B1F-C75D-BEE8-144F026ACB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1"/>
          </a:xfrm>
          <a:prstGeom prst="rect">
            <a:avLst/>
          </a:prstGeom>
        </p:spPr>
      </p:pic>
      <p:pic>
        <p:nvPicPr>
          <p:cNvPr id="5" name="Picture 4">
            <a:extLst>
              <a:ext uri="{FF2B5EF4-FFF2-40B4-BE49-F238E27FC236}">
                <a16:creationId xmlns:a16="http://schemas.microsoft.com/office/drawing/2014/main" id="{6714DE07-0B5F-6396-602C-55481CDC01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7239" y="0"/>
            <a:ext cx="4214761" cy="3161071"/>
          </a:xfrm>
          <a:prstGeom prst="rect">
            <a:avLst/>
          </a:prstGeom>
        </p:spPr>
      </p:pic>
      <p:sp>
        <p:nvSpPr>
          <p:cNvPr id="7" name="TextBox 6">
            <a:extLst>
              <a:ext uri="{FF2B5EF4-FFF2-40B4-BE49-F238E27FC236}">
                <a16:creationId xmlns:a16="http://schemas.microsoft.com/office/drawing/2014/main" id="{27E28D90-F0C8-060D-671A-F0341D1C2E33}"/>
              </a:ext>
            </a:extLst>
          </p:cNvPr>
          <p:cNvSpPr txBox="1"/>
          <p:nvPr/>
        </p:nvSpPr>
        <p:spPr>
          <a:xfrm>
            <a:off x="206478" y="1000433"/>
            <a:ext cx="4365522" cy="2308324"/>
          </a:xfrm>
          <a:prstGeom prst="rect">
            <a:avLst/>
          </a:prstGeom>
          <a:noFill/>
        </p:spPr>
        <p:txBody>
          <a:bodyPr wrap="square" rtlCol="0">
            <a:spAutoFit/>
          </a:bodyPr>
          <a:lstStyle/>
          <a:p>
            <a:r>
              <a:rPr lang="en-GB" sz="4800" dirty="0">
                <a:solidFill>
                  <a:schemeClr val="accent3">
                    <a:lumMod val="75000"/>
                  </a:schemeClr>
                </a:solidFill>
                <a:latin typeface="Kermit" panose="020F0503040000060003" pitchFamily="34" charset="0"/>
              </a:rPr>
              <a:t>Zone 3: The Shepherds’ Field</a:t>
            </a:r>
          </a:p>
        </p:txBody>
      </p:sp>
    </p:spTree>
    <p:extLst>
      <p:ext uri="{BB962C8B-B14F-4D97-AF65-F5344CB8AC3E}">
        <p14:creationId xmlns:p14="http://schemas.microsoft.com/office/powerpoint/2010/main" val="4053108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4D45E1-6912-17B4-89B6-5063DE8C20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060" y="-132735"/>
            <a:ext cx="10156722" cy="7617542"/>
          </a:xfrm>
          <a:prstGeom prst="rect">
            <a:avLst/>
          </a:prstGeom>
        </p:spPr>
      </p:pic>
      <p:sp>
        <p:nvSpPr>
          <p:cNvPr id="5" name="TextBox 4">
            <a:extLst>
              <a:ext uri="{FF2B5EF4-FFF2-40B4-BE49-F238E27FC236}">
                <a16:creationId xmlns:a16="http://schemas.microsoft.com/office/drawing/2014/main" id="{BF2FEC6E-7934-7E39-195E-65F08D996ACA}"/>
              </a:ext>
            </a:extLst>
          </p:cNvPr>
          <p:cNvSpPr txBox="1"/>
          <p:nvPr/>
        </p:nvSpPr>
        <p:spPr>
          <a:xfrm>
            <a:off x="5624052" y="127819"/>
            <a:ext cx="5663380" cy="1569660"/>
          </a:xfrm>
          <a:prstGeom prst="rect">
            <a:avLst/>
          </a:prstGeom>
          <a:noFill/>
        </p:spPr>
        <p:txBody>
          <a:bodyPr wrap="square" rtlCol="0">
            <a:spAutoFit/>
          </a:bodyPr>
          <a:lstStyle/>
          <a:p>
            <a:r>
              <a:rPr lang="en-GB" sz="4800" dirty="0">
                <a:solidFill>
                  <a:schemeClr val="bg1"/>
                </a:solidFill>
                <a:latin typeface="Kermit" panose="020F0503040000060003" pitchFamily="34" charset="0"/>
              </a:rPr>
              <a:t>Zone 4 :The Magi’s Observatory</a:t>
            </a:r>
          </a:p>
        </p:txBody>
      </p:sp>
    </p:spTree>
    <p:extLst>
      <p:ext uri="{BB962C8B-B14F-4D97-AF65-F5344CB8AC3E}">
        <p14:creationId xmlns:p14="http://schemas.microsoft.com/office/powerpoint/2010/main" val="805878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331D09-653E-E385-8834-54ABD709F2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2994" y="44245"/>
            <a:ext cx="9094838" cy="6821129"/>
          </a:xfrm>
          <a:prstGeom prst="rect">
            <a:avLst/>
          </a:prstGeom>
        </p:spPr>
      </p:pic>
      <p:sp>
        <p:nvSpPr>
          <p:cNvPr id="5" name="TextBox 4">
            <a:extLst>
              <a:ext uri="{FF2B5EF4-FFF2-40B4-BE49-F238E27FC236}">
                <a16:creationId xmlns:a16="http://schemas.microsoft.com/office/drawing/2014/main" id="{95824445-BF92-A38F-ECE0-38B92578EB96}"/>
              </a:ext>
            </a:extLst>
          </p:cNvPr>
          <p:cNvSpPr txBox="1"/>
          <p:nvPr/>
        </p:nvSpPr>
        <p:spPr>
          <a:xfrm>
            <a:off x="2743201" y="570272"/>
            <a:ext cx="4365522" cy="2308324"/>
          </a:xfrm>
          <a:prstGeom prst="rect">
            <a:avLst/>
          </a:prstGeom>
          <a:noFill/>
        </p:spPr>
        <p:txBody>
          <a:bodyPr wrap="square" rtlCol="0">
            <a:spAutoFit/>
          </a:bodyPr>
          <a:lstStyle/>
          <a:p>
            <a:r>
              <a:rPr lang="en-GB" sz="4800" dirty="0">
                <a:solidFill>
                  <a:srgbClr val="FF0000"/>
                </a:solidFill>
                <a:latin typeface="Kermit" panose="020F0503040000060003" pitchFamily="34" charset="0"/>
              </a:rPr>
              <a:t>Zone 5: Joseph’s Workshop</a:t>
            </a:r>
          </a:p>
        </p:txBody>
      </p:sp>
    </p:spTree>
    <p:extLst>
      <p:ext uri="{BB962C8B-B14F-4D97-AF65-F5344CB8AC3E}">
        <p14:creationId xmlns:p14="http://schemas.microsoft.com/office/powerpoint/2010/main" val="35499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77BD2E-9F55-BD69-2007-4D1B7FAFA4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2445" y="-1071716"/>
            <a:ext cx="10090915" cy="7929716"/>
          </a:xfrm>
          <a:prstGeom prst="rect">
            <a:avLst/>
          </a:prstGeom>
        </p:spPr>
      </p:pic>
      <p:sp>
        <p:nvSpPr>
          <p:cNvPr id="5" name="TextBox 4">
            <a:extLst>
              <a:ext uri="{FF2B5EF4-FFF2-40B4-BE49-F238E27FC236}">
                <a16:creationId xmlns:a16="http://schemas.microsoft.com/office/drawing/2014/main" id="{58E053A8-DA19-185B-5416-ADF16BB96C9F}"/>
              </a:ext>
            </a:extLst>
          </p:cNvPr>
          <p:cNvSpPr txBox="1"/>
          <p:nvPr/>
        </p:nvSpPr>
        <p:spPr>
          <a:xfrm>
            <a:off x="4562168" y="108155"/>
            <a:ext cx="4365522" cy="1569660"/>
          </a:xfrm>
          <a:prstGeom prst="rect">
            <a:avLst/>
          </a:prstGeom>
          <a:noFill/>
        </p:spPr>
        <p:txBody>
          <a:bodyPr wrap="square" rtlCol="0">
            <a:spAutoFit/>
          </a:bodyPr>
          <a:lstStyle/>
          <a:p>
            <a:r>
              <a:rPr lang="en-GB" sz="4800" dirty="0">
                <a:solidFill>
                  <a:srgbClr val="FF0000"/>
                </a:solidFill>
                <a:latin typeface="Kermit" panose="020F0503040000060003" pitchFamily="34" charset="0"/>
              </a:rPr>
              <a:t>Zone 6 : Bethlehem</a:t>
            </a:r>
          </a:p>
        </p:txBody>
      </p:sp>
    </p:spTree>
    <p:extLst>
      <p:ext uri="{BB962C8B-B14F-4D97-AF65-F5344CB8AC3E}">
        <p14:creationId xmlns:p14="http://schemas.microsoft.com/office/powerpoint/2010/main" val="1117586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8034A3-E7AA-4853-4343-C587274091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897" y="135403"/>
            <a:ext cx="7285703" cy="6613971"/>
          </a:xfrm>
          <a:prstGeom prst="rect">
            <a:avLst/>
          </a:prstGeom>
        </p:spPr>
      </p:pic>
      <p:sp>
        <p:nvSpPr>
          <p:cNvPr id="5" name="TextBox 4">
            <a:extLst>
              <a:ext uri="{FF2B5EF4-FFF2-40B4-BE49-F238E27FC236}">
                <a16:creationId xmlns:a16="http://schemas.microsoft.com/office/drawing/2014/main" id="{2982AE39-558C-E2AF-D607-268926B3D12A}"/>
              </a:ext>
            </a:extLst>
          </p:cNvPr>
          <p:cNvSpPr txBox="1"/>
          <p:nvPr/>
        </p:nvSpPr>
        <p:spPr>
          <a:xfrm>
            <a:off x="393291" y="894736"/>
            <a:ext cx="4365522" cy="830997"/>
          </a:xfrm>
          <a:prstGeom prst="rect">
            <a:avLst/>
          </a:prstGeom>
          <a:noFill/>
        </p:spPr>
        <p:txBody>
          <a:bodyPr wrap="square" rtlCol="0">
            <a:spAutoFit/>
          </a:bodyPr>
          <a:lstStyle/>
          <a:p>
            <a:r>
              <a:rPr lang="en-GB" sz="4800" dirty="0">
                <a:latin typeface="Kermit" panose="020F0503040000060003" pitchFamily="34" charset="0"/>
              </a:rPr>
              <a:t>Holding Area</a:t>
            </a:r>
          </a:p>
        </p:txBody>
      </p:sp>
    </p:spTree>
    <p:extLst>
      <p:ext uri="{BB962C8B-B14F-4D97-AF65-F5344CB8AC3E}">
        <p14:creationId xmlns:p14="http://schemas.microsoft.com/office/powerpoint/2010/main" val="2525639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6F7B1D-B812-1218-1A09-B72F1B95268C}"/>
              </a:ext>
            </a:extLst>
          </p:cNvPr>
          <p:cNvPicPr>
            <a:picLocks noChangeAspect="1"/>
          </p:cNvPicPr>
          <p:nvPr/>
        </p:nvPicPr>
        <p:blipFill>
          <a:blip r:embed="rId2"/>
          <a:stretch>
            <a:fillRect/>
          </a:stretch>
        </p:blipFill>
        <p:spPr>
          <a:xfrm>
            <a:off x="1644388" y="108227"/>
            <a:ext cx="8903223" cy="6641545"/>
          </a:xfrm>
          <a:prstGeom prst="rect">
            <a:avLst/>
          </a:prstGeom>
        </p:spPr>
      </p:pic>
    </p:spTree>
    <p:extLst>
      <p:ext uri="{BB962C8B-B14F-4D97-AF65-F5344CB8AC3E}">
        <p14:creationId xmlns:p14="http://schemas.microsoft.com/office/powerpoint/2010/main" val="941269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640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CB2671-042B-8024-3B8A-549C566B72FB}"/>
              </a:ext>
            </a:extLst>
          </p:cNvPr>
          <p:cNvPicPr>
            <a:picLocks noChangeAspect="1"/>
          </p:cNvPicPr>
          <p:nvPr/>
        </p:nvPicPr>
        <p:blipFill>
          <a:blip r:embed="rId2"/>
          <a:stretch>
            <a:fillRect/>
          </a:stretch>
        </p:blipFill>
        <p:spPr>
          <a:xfrm>
            <a:off x="123518" y="155077"/>
            <a:ext cx="11944964" cy="5016758"/>
          </a:xfrm>
          <a:prstGeom prst="rect">
            <a:avLst/>
          </a:prstGeom>
        </p:spPr>
      </p:pic>
      <p:grpSp>
        <p:nvGrpSpPr>
          <p:cNvPr id="2" name="Group 1">
            <a:extLst>
              <a:ext uri="{FF2B5EF4-FFF2-40B4-BE49-F238E27FC236}">
                <a16:creationId xmlns:a16="http://schemas.microsoft.com/office/drawing/2014/main" id="{D9DDA995-24A2-93FA-36DC-88EACB0C621B}"/>
              </a:ext>
            </a:extLst>
          </p:cNvPr>
          <p:cNvGrpSpPr/>
          <p:nvPr/>
        </p:nvGrpSpPr>
        <p:grpSpPr>
          <a:xfrm>
            <a:off x="0" y="5886450"/>
            <a:ext cx="12192000" cy="971550"/>
            <a:chOff x="0" y="5886450"/>
            <a:chExt cx="12192000" cy="971550"/>
          </a:xfrm>
        </p:grpSpPr>
        <p:sp>
          <p:nvSpPr>
            <p:cNvPr id="4" name="Rectangle 3">
              <a:extLst>
                <a:ext uri="{FF2B5EF4-FFF2-40B4-BE49-F238E27FC236}">
                  <a16:creationId xmlns:a16="http://schemas.microsoft.com/office/drawing/2014/main" id="{990968AD-9332-FC51-74F3-40ED39EAF2A4}"/>
                </a:ext>
              </a:extLst>
            </p:cNvPr>
            <p:cNvSpPr/>
            <p:nvPr/>
          </p:nvSpPr>
          <p:spPr>
            <a:xfrm>
              <a:off x="0" y="5886450"/>
              <a:ext cx="12192000" cy="97155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F2A71B13-F9C5-BDA6-9442-70490FEE603A}"/>
                </a:ext>
              </a:extLst>
            </p:cNvPr>
            <p:cNvSpPr txBox="1"/>
            <p:nvPr/>
          </p:nvSpPr>
          <p:spPr>
            <a:xfrm>
              <a:off x="0" y="6141392"/>
              <a:ext cx="12192000" cy="461665"/>
            </a:xfrm>
            <a:prstGeom prst="rect">
              <a:avLst/>
            </a:prstGeom>
            <a:noFill/>
          </p:spPr>
          <p:txBody>
            <a:bodyPr wrap="square">
              <a:spAutoFit/>
            </a:bodyPr>
            <a:lstStyle/>
            <a:p>
              <a:pPr algn="ctr"/>
              <a:r>
                <a:rPr lang="en-GB" sz="2400" dirty="0">
                  <a:solidFill>
                    <a:schemeClr val="bg1"/>
                  </a:solidFill>
                </a:rPr>
                <a:t>www.childrenssociety.org.uk/how-you-can-help/fundraise-and-events/christingle</a:t>
              </a:r>
            </a:p>
          </p:txBody>
        </p:sp>
      </p:grpSp>
    </p:spTree>
    <p:extLst>
      <p:ext uri="{BB962C8B-B14F-4D97-AF65-F5344CB8AC3E}">
        <p14:creationId xmlns:p14="http://schemas.microsoft.com/office/powerpoint/2010/main" val="1309642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64FDEC16-6250-77EA-9EB7-02DAA6D3C5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904" y="357188"/>
            <a:ext cx="6870393" cy="48576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4486F218-E816-2335-BD36-A14C417E3A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2450" y="357187"/>
            <a:ext cx="3423951" cy="4857626"/>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765E79DF-B2A9-A48A-22DA-3DEEC6DB2E66}"/>
              </a:ext>
            </a:extLst>
          </p:cNvPr>
          <p:cNvGrpSpPr/>
          <p:nvPr/>
        </p:nvGrpSpPr>
        <p:grpSpPr>
          <a:xfrm>
            <a:off x="0" y="5886450"/>
            <a:ext cx="12192000" cy="971550"/>
            <a:chOff x="0" y="5886450"/>
            <a:chExt cx="12192000" cy="971550"/>
          </a:xfrm>
        </p:grpSpPr>
        <p:sp>
          <p:nvSpPr>
            <p:cNvPr id="2" name="Rectangle 1">
              <a:extLst>
                <a:ext uri="{FF2B5EF4-FFF2-40B4-BE49-F238E27FC236}">
                  <a16:creationId xmlns:a16="http://schemas.microsoft.com/office/drawing/2014/main" id="{4472A7B2-9E70-C98A-6E4D-C50DAEAC605A}"/>
                </a:ext>
              </a:extLst>
            </p:cNvPr>
            <p:cNvSpPr/>
            <p:nvPr/>
          </p:nvSpPr>
          <p:spPr>
            <a:xfrm>
              <a:off x="0" y="5886450"/>
              <a:ext cx="12192000" cy="97155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1C58A7F-426C-5CF7-9047-251DC42D9848}"/>
                </a:ext>
              </a:extLst>
            </p:cNvPr>
            <p:cNvSpPr txBox="1"/>
            <p:nvPr/>
          </p:nvSpPr>
          <p:spPr>
            <a:xfrm>
              <a:off x="0" y="6141392"/>
              <a:ext cx="12192000" cy="461665"/>
            </a:xfrm>
            <a:prstGeom prst="rect">
              <a:avLst/>
            </a:prstGeom>
            <a:noFill/>
          </p:spPr>
          <p:txBody>
            <a:bodyPr wrap="square">
              <a:spAutoFit/>
            </a:bodyPr>
            <a:lstStyle/>
            <a:p>
              <a:pPr algn="ctr"/>
              <a:r>
                <a:rPr lang="en-GB" sz="2400" dirty="0">
                  <a:solidFill>
                    <a:schemeClr val="bg1"/>
                  </a:solidFill>
                </a:rPr>
                <a:t>https://www.bdeducation.org.uk/?s=christmas</a:t>
              </a:r>
            </a:p>
          </p:txBody>
        </p:sp>
      </p:grpSp>
    </p:spTree>
    <p:extLst>
      <p:ext uri="{BB962C8B-B14F-4D97-AF65-F5344CB8AC3E}">
        <p14:creationId xmlns:p14="http://schemas.microsoft.com/office/powerpoint/2010/main" val="3168563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9D5CA6-39E4-45C1-D7AC-CD4F802008AE}"/>
              </a:ext>
            </a:extLst>
          </p:cNvPr>
          <p:cNvPicPr>
            <a:picLocks noChangeAspect="1"/>
          </p:cNvPicPr>
          <p:nvPr/>
        </p:nvPicPr>
        <p:blipFill>
          <a:blip r:embed="rId2"/>
          <a:stretch>
            <a:fillRect/>
          </a:stretch>
        </p:blipFill>
        <p:spPr>
          <a:xfrm>
            <a:off x="335669" y="344394"/>
            <a:ext cx="11265479" cy="5042159"/>
          </a:xfrm>
          <a:prstGeom prst="rect">
            <a:avLst/>
          </a:prstGeom>
        </p:spPr>
      </p:pic>
      <p:sp>
        <p:nvSpPr>
          <p:cNvPr id="5" name="TextBox 4">
            <a:extLst>
              <a:ext uri="{FF2B5EF4-FFF2-40B4-BE49-F238E27FC236}">
                <a16:creationId xmlns:a16="http://schemas.microsoft.com/office/drawing/2014/main" id="{E7AD3840-41CA-DF3E-8C2D-FB780F69903A}"/>
              </a:ext>
            </a:extLst>
          </p:cNvPr>
          <p:cNvSpPr txBox="1"/>
          <p:nvPr/>
        </p:nvSpPr>
        <p:spPr>
          <a:xfrm>
            <a:off x="-910590" y="3714815"/>
            <a:ext cx="9029700" cy="369332"/>
          </a:xfrm>
          <a:prstGeom prst="rect">
            <a:avLst/>
          </a:prstGeom>
          <a:noFill/>
        </p:spPr>
        <p:txBody>
          <a:bodyPr wrap="square">
            <a:spAutoFit/>
          </a:bodyPr>
          <a:lstStyle/>
          <a:p>
            <a:r>
              <a:rPr lang="en-GB" dirty="0"/>
              <a:t>https://www.faithinkids.org/resources/sunday-school/the-christmas-story-brick-by-brick/</a:t>
            </a:r>
          </a:p>
        </p:txBody>
      </p:sp>
      <p:grpSp>
        <p:nvGrpSpPr>
          <p:cNvPr id="6" name="Group 5">
            <a:extLst>
              <a:ext uri="{FF2B5EF4-FFF2-40B4-BE49-F238E27FC236}">
                <a16:creationId xmlns:a16="http://schemas.microsoft.com/office/drawing/2014/main" id="{A2B1D463-DD9C-198F-06C6-189D4A8C4359}"/>
              </a:ext>
            </a:extLst>
          </p:cNvPr>
          <p:cNvGrpSpPr/>
          <p:nvPr/>
        </p:nvGrpSpPr>
        <p:grpSpPr>
          <a:xfrm>
            <a:off x="0" y="5886450"/>
            <a:ext cx="12192000" cy="971550"/>
            <a:chOff x="0" y="5886450"/>
            <a:chExt cx="12192000" cy="971550"/>
          </a:xfrm>
        </p:grpSpPr>
        <p:sp>
          <p:nvSpPr>
            <p:cNvPr id="7" name="Rectangle 6">
              <a:extLst>
                <a:ext uri="{FF2B5EF4-FFF2-40B4-BE49-F238E27FC236}">
                  <a16:creationId xmlns:a16="http://schemas.microsoft.com/office/drawing/2014/main" id="{CF85EC47-F9F9-FC98-11D4-2DD641FF7E00}"/>
                </a:ext>
              </a:extLst>
            </p:cNvPr>
            <p:cNvSpPr/>
            <p:nvPr/>
          </p:nvSpPr>
          <p:spPr>
            <a:xfrm>
              <a:off x="0" y="5886450"/>
              <a:ext cx="12192000" cy="97155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30F66E23-F4AF-5B67-CBB5-50C241D7CCA3}"/>
                </a:ext>
              </a:extLst>
            </p:cNvPr>
            <p:cNvSpPr txBox="1"/>
            <p:nvPr/>
          </p:nvSpPr>
          <p:spPr>
            <a:xfrm>
              <a:off x="0" y="6141392"/>
              <a:ext cx="12192000" cy="461665"/>
            </a:xfrm>
            <a:prstGeom prst="rect">
              <a:avLst/>
            </a:prstGeom>
            <a:noFill/>
          </p:spPr>
          <p:txBody>
            <a:bodyPr wrap="square">
              <a:spAutoFit/>
            </a:bodyPr>
            <a:lstStyle/>
            <a:p>
              <a:pPr algn="ctr"/>
              <a:r>
                <a:rPr lang="en-GB" sz="2400" dirty="0">
                  <a:solidFill>
                    <a:schemeClr val="bg1"/>
                  </a:solidFill>
                </a:rPr>
                <a:t>https://www.faithinkids.org/resources/sunday-school/the-christmas-story-brick-by-brick</a:t>
              </a:r>
            </a:p>
          </p:txBody>
        </p:sp>
      </p:grpSp>
    </p:spTree>
    <p:extLst>
      <p:ext uri="{BB962C8B-B14F-4D97-AF65-F5344CB8AC3E}">
        <p14:creationId xmlns:p14="http://schemas.microsoft.com/office/powerpoint/2010/main" val="1927577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Knitted nativity characters in a small wooden stable.">
            <a:extLst>
              <a:ext uri="{FF2B5EF4-FFF2-40B4-BE49-F238E27FC236}">
                <a16:creationId xmlns:a16="http://schemas.microsoft.com/office/drawing/2014/main" id="{5C01A87F-5452-7F2F-C263-337B921DFA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3357" y="428247"/>
            <a:ext cx="7763023" cy="517854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29FAF81F-A63C-8905-102B-5788AC18C10A}"/>
              </a:ext>
            </a:extLst>
          </p:cNvPr>
          <p:cNvGrpSpPr/>
          <p:nvPr/>
        </p:nvGrpSpPr>
        <p:grpSpPr>
          <a:xfrm>
            <a:off x="0" y="5886450"/>
            <a:ext cx="12192000" cy="971550"/>
            <a:chOff x="0" y="5886450"/>
            <a:chExt cx="12192000" cy="971550"/>
          </a:xfrm>
        </p:grpSpPr>
        <p:sp>
          <p:nvSpPr>
            <p:cNvPr id="5" name="Rectangle 4">
              <a:extLst>
                <a:ext uri="{FF2B5EF4-FFF2-40B4-BE49-F238E27FC236}">
                  <a16:creationId xmlns:a16="http://schemas.microsoft.com/office/drawing/2014/main" id="{FAA02E88-A285-9759-8DB3-F39DB6B2F498}"/>
                </a:ext>
              </a:extLst>
            </p:cNvPr>
            <p:cNvSpPr/>
            <p:nvPr/>
          </p:nvSpPr>
          <p:spPr>
            <a:xfrm>
              <a:off x="0" y="5886450"/>
              <a:ext cx="12192000" cy="97155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967B1AF4-CB11-5E2D-3E89-42DB62C80F0D}"/>
                </a:ext>
              </a:extLst>
            </p:cNvPr>
            <p:cNvSpPr txBox="1"/>
            <p:nvPr/>
          </p:nvSpPr>
          <p:spPr>
            <a:xfrm>
              <a:off x="0" y="6141392"/>
              <a:ext cx="12192000" cy="415498"/>
            </a:xfrm>
            <a:prstGeom prst="rect">
              <a:avLst/>
            </a:prstGeom>
            <a:noFill/>
          </p:spPr>
          <p:txBody>
            <a:bodyPr wrap="square">
              <a:spAutoFit/>
            </a:bodyPr>
            <a:lstStyle/>
            <a:p>
              <a:pPr algn="ctr"/>
              <a:r>
                <a:rPr lang="en-GB" sz="2100" dirty="0">
                  <a:solidFill>
                    <a:schemeClr val="bg1"/>
                  </a:solidFill>
                </a:rPr>
                <a:t>https://churchsupporthub.org/all-resources/how-to-use-posada-to-build-community-during-advent/</a:t>
              </a:r>
            </a:p>
          </p:txBody>
        </p:sp>
      </p:grpSp>
    </p:spTree>
    <p:extLst>
      <p:ext uri="{BB962C8B-B14F-4D97-AF65-F5344CB8AC3E}">
        <p14:creationId xmlns:p14="http://schemas.microsoft.com/office/powerpoint/2010/main" val="607073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903C54-3023-35E6-0034-27EB0CBFAC91}"/>
              </a:ext>
            </a:extLst>
          </p:cNvPr>
          <p:cNvPicPr>
            <a:picLocks noChangeAspect="1"/>
          </p:cNvPicPr>
          <p:nvPr/>
        </p:nvPicPr>
        <p:blipFill>
          <a:blip r:embed="rId2"/>
          <a:stretch>
            <a:fillRect/>
          </a:stretch>
        </p:blipFill>
        <p:spPr>
          <a:xfrm>
            <a:off x="360575" y="738563"/>
            <a:ext cx="4079807" cy="2823344"/>
          </a:xfrm>
          <a:prstGeom prst="rect">
            <a:avLst/>
          </a:prstGeom>
        </p:spPr>
      </p:pic>
      <p:pic>
        <p:nvPicPr>
          <p:cNvPr id="8" name="Picture 7">
            <a:extLst>
              <a:ext uri="{FF2B5EF4-FFF2-40B4-BE49-F238E27FC236}">
                <a16:creationId xmlns:a16="http://schemas.microsoft.com/office/drawing/2014/main" id="{94896A6C-DF31-C980-8169-FCB3D8CC9779}"/>
              </a:ext>
            </a:extLst>
          </p:cNvPr>
          <p:cNvPicPr>
            <a:picLocks noChangeAspect="1"/>
          </p:cNvPicPr>
          <p:nvPr/>
        </p:nvPicPr>
        <p:blipFill>
          <a:blip r:embed="rId3"/>
          <a:stretch>
            <a:fillRect/>
          </a:stretch>
        </p:blipFill>
        <p:spPr>
          <a:xfrm>
            <a:off x="4292194" y="277047"/>
            <a:ext cx="7899806" cy="5346975"/>
          </a:xfrm>
          <a:prstGeom prst="rect">
            <a:avLst/>
          </a:prstGeom>
        </p:spPr>
      </p:pic>
      <p:sp>
        <p:nvSpPr>
          <p:cNvPr id="10" name="TextBox 9">
            <a:extLst>
              <a:ext uri="{FF2B5EF4-FFF2-40B4-BE49-F238E27FC236}">
                <a16:creationId xmlns:a16="http://schemas.microsoft.com/office/drawing/2014/main" id="{DBEBCB53-3C7E-BA34-0FE2-441CDA789A61}"/>
              </a:ext>
            </a:extLst>
          </p:cNvPr>
          <p:cNvSpPr txBox="1"/>
          <p:nvPr/>
        </p:nvSpPr>
        <p:spPr>
          <a:xfrm>
            <a:off x="277243" y="4408298"/>
            <a:ext cx="6097772" cy="369332"/>
          </a:xfrm>
          <a:prstGeom prst="rect">
            <a:avLst/>
          </a:prstGeom>
          <a:noFill/>
        </p:spPr>
        <p:txBody>
          <a:bodyPr wrap="square">
            <a:spAutoFit/>
          </a:bodyPr>
          <a:lstStyle/>
          <a:p>
            <a:r>
              <a:rPr lang="en-GB" dirty="0">
                <a:solidFill>
                  <a:schemeClr val="bg1"/>
                </a:solidFill>
              </a:rPr>
              <a:t>https://prayerspacesinschools.org/resources?s=advent</a:t>
            </a:r>
          </a:p>
        </p:txBody>
      </p:sp>
      <p:grpSp>
        <p:nvGrpSpPr>
          <p:cNvPr id="4" name="Group 3">
            <a:extLst>
              <a:ext uri="{FF2B5EF4-FFF2-40B4-BE49-F238E27FC236}">
                <a16:creationId xmlns:a16="http://schemas.microsoft.com/office/drawing/2014/main" id="{B5D08AC0-24B9-41B5-C17B-625FA6D9BDA9}"/>
              </a:ext>
            </a:extLst>
          </p:cNvPr>
          <p:cNvGrpSpPr/>
          <p:nvPr/>
        </p:nvGrpSpPr>
        <p:grpSpPr>
          <a:xfrm>
            <a:off x="0" y="5886450"/>
            <a:ext cx="12192000" cy="971550"/>
            <a:chOff x="0" y="5886450"/>
            <a:chExt cx="12192000" cy="971550"/>
          </a:xfrm>
        </p:grpSpPr>
        <p:sp>
          <p:nvSpPr>
            <p:cNvPr id="5" name="Rectangle 4">
              <a:extLst>
                <a:ext uri="{FF2B5EF4-FFF2-40B4-BE49-F238E27FC236}">
                  <a16:creationId xmlns:a16="http://schemas.microsoft.com/office/drawing/2014/main" id="{21979816-AC29-46EB-992A-4E6CDE05AF9B}"/>
                </a:ext>
              </a:extLst>
            </p:cNvPr>
            <p:cNvSpPr/>
            <p:nvPr/>
          </p:nvSpPr>
          <p:spPr>
            <a:xfrm>
              <a:off x="0" y="5886450"/>
              <a:ext cx="12192000" cy="97155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E85F83D-646E-DB04-0A6F-0FE6A1F2DF75}"/>
                </a:ext>
              </a:extLst>
            </p:cNvPr>
            <p:cNvSpPr txBox="1"/>
            <p:nvPr/>
          </p:nvSpPr>
          <p:spPr>
            <a:xfrm>
              <a:off x="0" y="6141392"/>
              <a:ext cx="12192000" cy="461665"/>
            </a:xfrm>
            <a:prstGeom prst="rect">
              <a:avLst/>
            </a:prstGeom>
            <a:noFill/>
          </p:spPr>
          <p:txBody>
            <a:bodyPr wrap="square">
              <a:spAutoFit/>
            </a:bodyPr>
            <a:lstStyle/>
            <a:p>
              <a:pPr algn="ctr"/>
              <a:r>
                <a:rPr lang="en-GB" sz="2400" dirty="0">
                  <a:solidFill>
                    <a:schemeClr val="bg1"/>
                  </a:solidFill>
                </a:rPr>
                <a:t>https://prayerspacesinschools.org/resources?s=advent</a:t>
              </a:r>
            </a:p>
          </p:txBody>
        </p:sp>
      </p:grpSp>
    </p:spTree>
    <p:extLst>
      <p:ext uri="{BB962C8B-B14F-4D97-AF65-F5344CB8AC3E}">
        <p14:creationId xmlns:p14="http://schemas.microsoft.com/office/powerpoint/2010/main" val="3513929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CA5AEDAD-F48E-C0F2-1A35-FD4B267A56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94" y="490427"/>
            <a:ext cx="2856373" cy="12767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0F458D1-8FC8-C8C8-040F-51CF1E079941}"/>
              </a:ext>
            </a:extLst>
          </p:cNvPr>
          <p:cNvPicPr>
            <a:picLocks noChangeAspect="1"/>
          </p:cNvPicPr>
          <p:nvPr/>
        </p:nvPicPr>
        <p:blipFill>
          <a:blip r:embed="rId3"/>
          <a:stretch>
            <a:fillRect/>
          </a:stretch>
        </p:blipFill>
        <p:spPr>
          <a:xfrm>
            <a:off x="3348195" y="490427"/>
            <a:ext cx="8510411" cy="4676996"/>
          </a:xfrm>
          <a:prstGeom prst="rect">
            <a:avLst/>
          </a:prstGeom>
        </p:spPr>
      </p:pic>
      <p:grpSp>
        <p:nvGrpSpPr>
          <p:cNvPr id="2" name="Group 1">
            <a:extLst>
              <a:ext uri="{FF2B5EF4-FFF2-40B4-BE49-F238E27FC236}">
                <a16:creationId xmlns:a16="http://schemas.microsoft.com/office/drawing/2014/main" id="{C2FEED5B-2238-F080-CC74-5C56DFDA86C5}"/>
              </a:ext>
            </a:extLst>
          </p:cNvPr>
          <p:cNvGrpSpPr/>
          <p:nvPr/>
        </p:nvGrpSpPr>
        <p:grpSpPr>
          <a:xfrm>
            <a:off x="0" y="5886450"/>
            <a:ext cx="12192000" cy="971550"/>
            <a:chOff x="0" y="5886450"/>
            <a:chExt cx="12192000" cy="971550"/>
          </a:xfrm>
        </p:grpSpPr>
        <p:sp>
          <p:nvSpPr>
            <p:cNvPr id="3" name="Rectangle 2">
              <a:extLst>
                <a:ext uri="{FF2B5EF4-FFF2-40B4-BE49-F238E27FC236}">
                  <a16:creationId xmlns:a16="http://schemas.microsoft.com/office/drawing/2014/main" id="{BA5B3B9C-85F8-1A7E-2EA5-86C73FB37CF2}"/>
                </a:ext>
              </a:extLst>
            </p:cNvPr>
            <p:cNvSpPr/>
            <p:nvPr/>
          </p:nvSpPr>
          <p:spPr>
            <a:xfrm>
              <a:off x="0" y="5886450"/>
              <a:ext cx="12192000" cy="97155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DAC5CCA2-8DBA-25C1-EA8B-4792C70EDCA1}"/>
                </a:ext>
              </a:extLst>
            </p:cNvPr>
            <p:cNvSpPr txBox="1"/>
            <p:nvPr/>
          </p:nvSpPr>
          <p:spPr>
            <a:xfrm>
              <a:off x="0" y="6141392"/>
              <a:ext cx="12192000" cy="461665"/>
            </a:xfrm>
            <a:prstGeom prst="rect">
              <a:avLst/>
            </a:prstGeom>
            <a:noFill/>
          </p:spPr>
          <p:txBody>
            <a:bodyPr wrap="square">
              <a:spAutoFit/>
            </a:bodyPr>
            <a:lstStyle/>
            <a:p>
              <a:pPr algn="ctr"/>
              <a:r>
                <a:rPr lang="en-GB" sz="2400" dirty="0">
                  <a:solidFill>
                    <a:schemeClr val="bg1"/>
                  </a:solidFill>
                </a:rPr>
                <a:t>www.muddychurch.co.uk/copy-of-resources</a:t>
              </a:r>
            </a:p>
          </p:txBody>
        </p:sp>
      </p:grpSp>
    </p:spTree>
    <p:extLst>
      <p:ext uri="{BB962C8B-B14F-4D97-AF65-F5344CB8AC3E}">
        <p14:creationId xmlns:p14="http://schemas.microsoft.com/office/powerpoint/2010/main" val="2338010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382883-7B3A-C188-E0A4-8230F40E6129}"/>
              </a:ext>
            </a:extLst>
          </p:cNvPr>
          <p:cNvPicPr>
            <a:picLocks noChangeAspect="1"/>
          </p:cNvPicPr>
          <p:nvPr/>
        </p:nvPicPr>
        <p:blipFill>
          <a:blip r:embed="rId2"/>
          <a:stretch>
            <a:fillRect/>
          </a:stretch>
        </p:blipFill>
        <p:spPr>
          <a:xfrm>
            <a:off x="426558" y="325344"/>
            <a:ext cx="11487740" cy="5080261"/>
          </a:xfrm>
          <a:prstGeom prst="rect">
            <a:avLst/>
          </a:prstGeom>
        </p:spPr>
      </p:pic>
      <p:grpSp>
        <p:nvGrpSpPr>
          <p:cNvPr id="6" name="Group 5">
            <a:extLst>
              <a:ext uri="{FF2B5EF4-FFF2-40B4-BE49-F238E27FC236}">
                <a16:creationId xmlns:a16="http://schemas.microsoft.com/office/drawing/2014/main" id="{271FBCF8-266C-8EBB-E95D-94C49267773A}"/>
              </a:ext>
            </a:extLst>
          </p:cNvPr>
          <p:cNvGrpSpPr/>
          <p:nvPr/>
        </p:nvGrpSpPr>
        <p:grpSpPr>
          <a:xfrm>
            <a:off x="0" y="5886450"/>
            <a:ext cx="12192000" cy="971550"/>
            <a:chOff x="0" y="5886450"/>
            <a:chExt cx="12192000" cy="971550"/>
          </a:xfrm>
        </p:grpSpPr>
        <p:sp>
          <p:nvSpPr>
            <p:cNvPr id="7" name="Rectangle 6">
              <a:extLst>
                <a:ext uri="{FF2B5EF4-FFF2-40B4-BE49-F238E27FC236}">
                  <a16:creationId xmlns:a16="http://schemas.microsoft.com/office/drawing/2014/main" id="{8E66D1AA-31EE-F4A1-15F2-BD1138A90A30}"/>
                </a:ext>
              </a:extLst>
            </p:cNvPr>
            <p:cNvSpPr/>
            <p:nvPr/>
          </p:nvSpPr>
          <p:spPr>
            <a:xfrm>
              <a:off x="0" y="5886450"/>
              <a:ext cx="12192000" cy="97155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26F3BD43-A0E1-A2FD-27A0-BD30D26309D0}"/>
                </a:ext>
              </a:extLst>
            </p:cNvPr>
            <p:cNvSpPr txBox="1"/>
            <p:nvPr/>
          </p:nvSpPr>
          <p:spPr>
            <a:xfrm>
              <a:off x="0" y="6141392"/>
              <a:ext cx="12192000" cy="461665"/>
            </a:xfrm>
            <a:prstGeom prst="rect">
              <a:avLst/>
            </a:prstGeom>
            <a:noFill/>
          </p:spPr>
          <p:txBody>
            <a:bodyPr wrap="square">
              <a:spAutoFit/>
            </a:bodyPr>
            <a:lstStyle/>
            <a:p>
              <a:pPr algn="ctr"/>
              <a:r>
                <a:rPr lang="en-GB" sz="2400" dirty="0">
                  <a:solidFill>
                    <a:schemeClr val="bg1"/>
                  </a:solidFill>
                </a:rPr>
                <a:t>https://www.biblesociety.org.uk/resources/christmas-resources</a:t>
              </a:r>
            </a:p>
          </p:txBody>
        </p:sp>
      </p:grpSp>
    </p:spTree>
    <p:extLst>
      <p:ext uri="{BB962C8B-B14F-4D97-AF65-F5344CB8AC3E}">
        <p14:creationId xmlns:p14="http://schemas.microsoft.com/office/powerpoint/2010/main" val="722212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C941CA-C00F-B6CB-CC11-02E1840BB43A}"/>
              </a:ext>
            </a:extLst>
          </p:cNvPr>
          <p:cNvPicPr>
            <a:picLocks noChangeAspect="1"/>
          </p:cNvPicPr>
          <p:nvPr/>
        </p:nvPicPr>
        <p:blipFill>
          <a:blip r:embed="rId2"/>
          <a:stretch>
            <a:fillRect/>
          </a:stretch>
        </p:blipFill>
        <p:spPr>
          <a:xfrm>
            <a:off x="704573" y="566802"/>
            <a:ext cx="10782854" cy="4661140"/>
          </a:xfrm>
          <a:prstGeom prst="rect">
            <a:avLst/>
          </a:prstGeom>
        </p:spPr>
      </p:pic>
      <p:grpSp>
        <p:nvGrpSpPr>
          <p:cNvPr id="2" name="Group 1">
            <a:extLst>
              <a:ext uri="{FF2B5EF4-FFF2-40B4-BE49-F238E27FC236}">
                <a16:creationId xmlns:a16="http://schemas.microsoft.com/office/drawing/2014/main" id="{B5EA2C97-FB01-16A8-B35E-B38E1344927C}"/>
              </a:ext>
            </a:extLst>
          </p:cNvPr>
          <p:cNvGrpSpPr/>
          <p:nvPr/>
        </p:nvGrpSpPr>
        <p:grpSpPr>
          <a:xfrm>
            <a:off x="0" y="5886450"/>
            <a:ext cx="12192000" cy="971550"/>
            <a:chOff x="0" y="5886450"/>
            <a:chExt cx="12192000" cy="971550"/>
          </a:xfrm>
        </p:grpSpPr>
        <p:sp>
          <p:nvSpPr>
            <p:cNvPr id="4" name="Rectangle 3">
              <a:extLst>
                <a:ext uri="{FF2B5EF4-FFF2-40B4-BE49-F238E27FC236}">
                  <a16:creationId xmlns:a16="http://schemas.microsoft.com/office/drawing/2014/main" id="{D7AD9D33-9C42-5FFC-AEC2-0CA3C8548E60}"/>
                </a:ext>
              </a:extLst>
            </p:cNvPr>
            <p:cNvSpPr/>
            <p:nvPr/>
          </p:nvSpPr>
          <p:spPr>
            <a:xfrm>
              <a:off x="0" y="5886450"/>
              <a:ext cx="12192000" cy="97155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865527AF-8A0D-FCFD-9B05-F68253CEA4C0}"/>
                </a:ext>
              </a:extLst>
            </p:cNvPr>
            <p:cNvSpPr txBox="1"/>
            <p:nvPr/>
          </p:nvSpPr>
          <p:spPr>
            <a:xfrm>
              <a:off x="0" y="6141392"/>
              <a:ext cx="12192000" cy="461665"/>
            </a:xfrm>
            <a:prstGeom prst="rect">
              <a:avLst/>
            </a:prstGeom>
            <a:noFill/>
          </p:spPr>
          <p:txBody>
            <a:bodyPr wrap="square">
              <a:spAutoFit/>
            </a:bodyPr>
            <a:lstStyle/>
            <a:p>
              <a:pPr algn="ctr"/>
              <a:r>
                <a:rPr lang="en-GB" sz="2400" dirty="0">
                  <a:solidFill>
                    <a:schemeClr val="bg1"/>
                  </a:solidFill>
                </a:rPr>
                <a:t>https://content.scriptureunion.org.uk/product/158</a:t>
              </a:r>
            </a:p>
          </p:txBody>
        </p:sp>
      </p:grpSp>
    </p:spTree>
    <p:extLst>
      <p:ext uri="{BB962C8B-B14F-4D97-AF65-F5344CB8AC3E}">
        <p14:creationId xmlns:p14="http://schemas.microsoft.com/office/powerpoint/2010/main" val="3060595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9A143B-4633-085F-C684-76F1944E2B9F}"/>
              </a:ext>
            </a:extLst>
          </p:cNvPr>
          <p:cNvPicPr>
            <a:picLocks noChangeAspect="1"/>
          </p:cNvPicPr>
          <p:nvPr/>
        </p:nvPicPr>
        <p:blipFill>
          <a:blip r:embed="rId2"/>
          <a:stretch>
            <a:fillRect/>
          </a:stretch>
        </p:blipFill>
        <p:spPr>
          <a:xfrm>
            <a:off x="644245" y="309406"/>
            <a:ext cx="10903510" cy="4623038"/>
          </a:xfrm>
          <a:prstGeom prst="rect">
            <a:avLst/>
          </a:prstGeom>
        </p:spPr>
      </p:pic>
      <p:grpSp>
        <p:nvGrpSpPr>
          <p:cNvPr id="2" name="Group 1">
            <a:extLst>
              <a:ext uri="{FF2B5EF4-FFF2-40B4-BE49-F238E27FC236}">
                <a16:creationId xmlns:a16="http://schemas.microsoft.com/office/drawing/2014/main" id="{5B6C46FA-1F0D-D0DA-E1F3-7C10B3D58ED7}"/>
              </a:ext>
            </a:extLst>
          </p:cNvPr>
          <p:cNvGrpSpPr/>
          <p:nvPr/>
        </p:nvGrpSpPr>
        <p:grpSpPr>
          <a:xfrm>
            <a:off x="0" y="5886450"/>
            <a:ext cx="12192000" cy="971550"/>
            <a:chOff x="0" y="5886450"/>
            <a:chExt cx="12192000" cy="971550"/>
          </a:xfrm>
        </p:grpSpPr>
        <p:sp>
          <p:nvSpPr>
            <p:cNvPr id="4" name="Rectangle 3">
              <a:extLst>
                <a:ext uri="{FF2B5EF4-FFF2-40B4-BE49-F238E27FC236}">
                  <a16:creationId xmlns:a16="http://schemas.microsoft.com/office/drawing/2014/main" id="{062B2CF3-BC49-B8CF-3462-547BADA96737}"/>
                </a:ext>
              </a:extLst>
            </p:cNvPr>
            <p:cNvSpPr/>
            <p:nvPr/>
          </p:nvSpPr>
          <p:spPr>
            <a:xfrm>
              <a:off x="0" y="5886450"/>
              <a:ext cx="12192000" cy="97155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72842AE7-6F6D-3987-AC09-5BBC1CA4390D}"/>
                </a:ext>
              </a:extLst>
            </p:cNvPr>
            <p:cNvSpPr txBox="1"/>
            <p:nvPr/>
          </p:nvSpPr>
          <p:spPr>
            <a:xfrm>
              <a:off x="0" y="6141392"/>
              <a:ext cx="12192000" cy="415498"/>
            </a:xfrm>
            <a:prstGeom prst="rect">
              <a:avLst/>
            </a:prstGeom>
            <a:noFill/>
          </p:spPr>
          <p:txBody>
            <a:bodyPr wrap="square">
              <a:spAutoFit/>
            </a:bodyPr>
            <a:lstStyle/>
            <a:p>
              <a:pPr algn="ctr"/>
              <a:r>
                <a:rPr lang="en-GB" sz="2100" dirty="0">
                  <a:solidFill>
                    <a:schemeClr val="bg1"/>
                  </a:solidFill>
                </a:rPr>
                <a:t>https://uk.10ofthose.com/product/9781915705303/come-see-family-advent-devotional-box-paperback</a:t>
              </a:r>
            </a:p>
          </p:txBody>
        </p:sp>
      </p:grpSp>
    </p:spTree>
    <p:extLst>
      <p:ext uri="{BB962C8B-B14F-4D97-AF65-F5344CB8AC3E}">
        <p14:creationId xmlns:p14="http://schemas.microsoft.com/office/powerpoint/2010/main" val="209554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C77FEE-D10F-9818-2E9E-6FF25F466C93}"/>
              </a:ext>
            </a:extLst>
          </p:cNvPr>
          <p:cNvPicPr>
            <a:picLocks noChangeAspect="1"/>
          </p:cNvPicPr>
          <p:nvPr/>
        </p:nvPicPr>
        <p:blipFill>
          <a:blip r:embed="rId2"/>
          <a:srcRect l="17897"/>
          <a:stretch/>
        </p:blipFill>
        <p:spPr>
          <a:xfrm>
            <a:off x="367126" y="621654"/>
            <a:ext cx="11457748" cy="4521846"/>
          </a:xfrm>
          <a:prstGeom prst="rect">
            <a:avLst/>
          </a:prstGeom>
        </p:spPr>
      </p:pic>
      <p:grpSp>
        <p:nvGrpSpPr>
          <p:cNvPr id="2" name="Group 1">
            <a:extLst>
              <a:ext uri="{FF2B5EF4-FFF2-40B4-BE49-F238E27FC236}">
                <a16:creationId xmlns:a16="http://schemas.microsoft.com/office/drawing/2014/main" id="{9371DF97-8043-A1F0-A274-AEE166626286}"/>
              </a:ext>
            </a:extLst>
          </p:cNvPr>
          <p:cNvGrpSpPr/>
          <p:nvPr/>
        </p:nvGrpSpPr>
        <p:grpSpPr>
          <a:xfrm>
            <a:off x="0" y="5886450"/>
            <a:ext cx="12192000" cy="971550"/>
            <a:chOff x="0" y="5886450"/>
            <a:chExt cx="12192000" cy="971550"/>
          </a:xfrm>
        </p:grpSpPr>
        <p:sp>
          <p:nvSpPr>
            <p:cNvPr id="4" name="Rectangle 3">
              <a:extLst>
                <a:ext uri="{FF2B5EF4-FFF2-40B4-BE49-F238E27FC236}">
                  <a16:creationId xmlns:a16="http://schemas.microsoft.com/office/drawing/2014/main" id="{E5627E5B-0DF7-46B1-F244-DF950244DCF7}"/>
                </a:ext>
              </a:extLst>
            </p:cNvPr>
            <p:cNvSpPr/>
            <p:nvPr/>
          </p:nvSpPr>
          <p:spPr>
            <a:xfrm>
              <a:off x="0" y="5886450"/>
              <a:ext cx="12192000" cy="97155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DC7A1674-0602-8FA9-F221-C6B6B14594A9}"/>
                </a:ext>
              </a:extLst>
            </p:cNvPr>
            <p:cNvSpPr txBox="1"/>
            <p:nvPr/>
          </p:nvSpPr>
          <p:spPr>
            <a:xfrm>
              <a:off x="0" y="6141392"/>
              <a:ext cx="12192000" cy="461665"/>
            </a:xfrm>
            <a:prstGeom prst="rect">
              <a:avLst/>
            </a:prstGeom>
            <a:noFill/>
          </p:spPr>
          <p:txBody>
            <a:bodyPr wrap="square">
              <a:spAutoFit/>
            </a:bodyPr>
            <a:lstStyle/>
            <a:p>
              <a:pPr algn="ctr"/>
              <a:r>
                <a:rPr lang="en-GB" sz="2400" dirty="0">
                  <a:solidFill>
                    <a:schemeClr val="bg1"/>
                  </a:solidFill>
                </a:rPr>
                <a:t>https://www.parentingforfaith.brf.org.uk/topics/advent-and-christmas/</a:t>
              </a:r>
            </a:p>
          </p:txBody>
        </p:sp>
      </p:grpSp>
    </p:spTree>
    <p:extLst>
      <p:ext uri="{BB962C8B-B14F-4D97-AF65-F5344CB8AC3E}">
        <p14:creationId xmlns:p14="http://schemas.microsoft.com/office/powerpoint/2010/main" val="868611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1450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9035C-679D-D3BF-5D79-1ACA57264FFC}"/>
              </a:ext>
            </a:extLst>
          </p:cNvPr>
          <p:cNvGrpSpPr/>
          <p:nvPr/>
        </p:nvGrpSpPr>
        <p:grpSpPr>
          <a:xfrm>
            <a:off x="0" y="5886450"/>
            <a:ext cx="12192000" cy="971550"/>
            <a:chOff x="0" y="5886450"/>
            <a:chExt cx="12192000" cy="971550"/>
          </a:xfrm>
        </p:grpSpPr>
        <p:sp>
          <p:nvSpPr>
            <p:cNvPr id="3" name="Rectangle 2">
              <a:extLst>
                <a:ext uri="{FF2B5EF4-FFF2-40B4-BE49-F238E27FC236}">
                  <a16:creationId xmlns:a16="http://schemas.microsoft.com/office/drawing/2014/main" id="{B5A0EAE6-BD06-063F-5FB8-82637412731B}"/>
                </a:ext>
              </a:extLst>
            </p:cNvPr>
            <p:cNvSpPr/>
            <p:nvPr/>
          </p:nvSpPr>
          <p:spPr>
            <a:xfrm>
              <a:off x="0" y="5886450"/>
              <a:ext cx="12192000" cy="97155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71CD7DF4-7EBA-D285-072A-D14B624C7F0B}"/>
                </a:ext>
              </a:extLst>
            </p:cNvPr>
            <p:cNvSpPr txBox="1"/>
            <p:nvPr/>
          </p:nvSpPr>
          <p:spPr>
            <a:xfrm>
              <a:off x="0" y="6027003"/>
              <a:ext cx="12192000" cy="830997"/>
            </a:xfrm>
            <a:prstGeom prst="rect">
              <a:avLst/>
            </a:prstGeom>
            <a:noFill/>
          </p:spPr>
          <p:txBody>
            <a:bodyPr wrap="square">
              <a:spAutoFit/>
            </a:bodyPr>
            <a:lstStyle/>
            <a:p>
              <a:pPr algn="ctr"/>
              <a:r>
                <a:rPr lang="en-GB" sz="4800" b="1" dirty="0">
                  <a:solidFill>
                    <a:schemeClr val="bg1"/>
                  </a:solidFill>
                </a:rPr>
                <a:t>FUNDING OPPORTUNITIES</a:t>
              </a:r>
            </a:p>
          </p:txBody>
        </p:sp>
      </p:grpSp>
      <p:sp>
        <p:nvSpPr>
          <p:cNvPr id="6" name="TextBox 5">
            <a:extLst>
              <a:ext uri="{FF2B5EF4-FFF2-40B4-BE49-F238E27FC236}">
                <a16:creationId xmlns:a16="http://schemas.microsoft.com/office/drawing/2014/main" id="{61A01536-95C4-DA5D-D7D1-78C54BA76E47}"/>
              </a:ext>
            </a:extLst>
          </p:cNvPr>
          <p:cNvSpPr txBox="1"/>
          <p:nvPr/>
        </p:nvSpPr>
        <p:spPr>
          <a:xfrm>
            <a:off x="3041332" y="438805"/>
            <a:ext cx="8948737" cy="5447645"/>
          </a:xfrm>
          <a:prstGeom prst="rect">
            <a:avLst/>
          </a:prstGeom>
          <a:noFill/>
        </p:spPr>
        <p:txBody>
          <a:bodyPr wrap="square">
            <a:spAutoFit/>
          </a:bodyPr>
          <a:lstStyle/>
          <a:p>
            <a:r>
              <a:rPr lang="en-GB" sz="2400" b="1" dirty="0"/>
              <a:t>Church &amp; Community Donation Boxes</a:t>
            </a:r>
          </a:p>
          <a:p>
            <a:r>
              <a:rPr lang="en-GB" sz="2400" dirty="0"/>
              <a:t>Place a donation box in your church or community space to collect small packs of sweets and chocolate from local people.</a:t>
            </a:r>
          </a:p>
          <a:p>
            <a:r>
              <a:rPr lang="en-GB" sz="2400" dirty="0"/>
              <a:t>This can be a great way to involve older members of the church, giving them an opportunity to contribute to the events and encouraging them to pray for the people and families who will attend.</a:t>
            </a:r>
          </a:p>
          <a:p>
            <a:endParaRPr lang="en-GB" sz="2400" dirty="0"/>
          </a:p>
          <a:p>
            <a:endParaRPr lang="en-GB" sz="2400" dirty="0"/>
          </a:p>
          <a:p>
            <a:r>
              <a:rPr lang="en-GB" sz="2400" b="1" dirty="0"/>
              <a:t>Tesco</a:t>
            </a:r>
          </a:p>
          <a:p>
            <a:r>
              <a:rPr lang="en-GB" sz="2400" dirty="0"/>
              <a:t>Take a church-headed and dated letter into your local Tesco store. They will often be able to support local community events with around £30 worth of sweets or food.</a:t>
            </a:r>
          </a:p>
          <a:p>
            <a:endParaRPr lang="en-GB" dirty="0"/>
          </a:p>
          <a:p>
            <a:endParaRPr lang="en-GB" dirty="0"/>
          </a:p>
        </p:txBody>
      </p:sp>
      <p:pic>
        <p:nvPicPr>
          <p:cNvPr id="2050" name="Picture 2">
            <a:extLst>
              <a:ext uri="{FF2B5EF4-FFF2-40B4-BE49-F238E27FC236}">
                <a16:creationId xmlns:a16="http://schemas.microsoft.com/office/drawing/2014/main" id="{44AEC6AA-F655-3DCF-7978-EBBB1472A0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466" y="3949823"/>
            <a:ext cx="2527935" cy="71933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D538BDD-99A3-99A0-29BE-77633753F822}"/>
              </a:ext>
            </a:extLst>
          </p:cNvPr>
          <p:cNvPicPr>
            <a:picLocks noChangeAspect="1"/>
          </p:cNvPicPr>
          <p:nvPr/>
        </p:nvPicPr>
        <p:blipFill>
          <a:blip r:embed="rId3"/>
          <a:stretch>
            <a:fillRect/>
          </a:stretch>
        </p:blipFill>
        <p:spPr>
          <a:xfrm>
            <a:off x="733569" y="668655"/>
            <a:ext cx="1683728" cy="2239522"/>
          </a:xfrm>
          <a:prstGeom prst="rect">
            <a:avLst/>
          </a:prstGeom>
        </p:spPr>
      </p:pic>
    </p:spTree>
    <p:extLst>
      <p:ext uri="{BB962C8B-B14F-4D97-AF65-F5344CB8AC3E}">
        <p14:creationId xmlns:p14="http://schemas.microsoft.com/office/powerpoint/2010/main" val="13548060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9035C-679D-D3BF-5D79-1ACA57264FFC}"/>
              </a:ext>
            </a:extLst>
          </p:cNvPr>
          <p:cNvGrpSpPr/>
          <p:nvPr/>
        </p:nvGrpSpPr>
        <p:grpSpPr>
          <a:xfrm>
            <a:off x="0" y="5886450"/>
            <a:ext cx="12192000" cy="971550"/>
            <a:chOff x="0" y="5886450"/>
            <a:chExt cx="12192000" cy="971550"/>
          </a:xfrm>
        </p:grpSpPr>
        <p:sp>
          <p:nvSpPr>
            <p:cNvPr id="3" name="Rectangle 2">
              <a:extLst>
                <a:ext uri="{FF2B5EF4-FFF2-40B4-BE49-F238E27FC236}">
                  <a16:creationId xmlns:a16="http://schemas.microsoft.com/office/drawing/2014/main" id="{B5A0EAE6-BD06-063F-5FB8-82637412731B}"/>
                </a:ext>
              </a:extLst>
            </p:cNvPr>
            <p:cNvSpPr/>
            <p:nvPr/>
          </p:nvSpPr>
          <p:spPr>
            <a:xfrm>
              <a:off x="0" y="5886450"/>
              <a:ext cx="12192000" cy="97155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71CD7DF4-7EBA-D285-072A-D14B624C7F0B}"/>
                </a:ext>
              </a:extLst>
            </p:cNvPr>
            <p:cNvSpPr txBox="1"/>
            <p:nvPr/>
          </p:nvSpPr>
          <p:spPr>
            <a:xfrm>
              <a:off x="0" y="6027003"/>
              <a:ext cx="12192000" cy="830997"/>
            </a:xfrm>
            <a:prstGeom prst="rect">
              <a:avLst/>
            </a:prstGeom>
            <a:noFill/>
          </p:spPr>
          <p:txBody>
            <a:bodyPr wrap="square">
              <a:spAutoFit/>
            </a:bodyPr>
            <a:lstStyle/>
            <a:p>
              <a:pPr algn="ctr"/>
              <a:r>
                <a:rPr lang="en-GB" sz="4800" b="1" dirty="0">
                  <a:solidFill>
                    <a:schemeClr val="bg1"/>
                  </a:solidFill>
                </a:rPr>
                <a:t>FUNDING OPPORTUNITIES</a:t>
              </a:r>
            </a:p>
          </p:txBody>
        </p:sp>
      </p:grpSp>
      <p:sp>
        <p:nvSpPr>
          <p:cNvPr id="6" name="TextBox 5">
            <a:extLst>
              <a:ext uri="{FF2B5EF4-FFF2-40B4-BE49-F238E27FC236}">
                <a16:creationId xmlns:a16="http://schemas.microsoft.com/office/drawing/2014/main" id="{61A01536-95C4-DA5D-D7D1-78C54BA76E47}"/>
              </a:ext>
            </a:extLst>
          </p:cNvPr>
          <p:cNvSpPr txBox="1"/>
          <p:nvPr/>
        </p:nvSpPr>
        <p:spPr>
          <a:xfrm>
            <a:off x="2997518" y="0"/>
            <a:ext cx="8832532" cy="5940088"/>
          </a:xfrm>
          <a:prstGeom prst="rect">
            <a:avLst/>
          </a:prstGeom>
          <a:noFill/>
        </p:spPr>
        <p:txBody>
          <a:bodyPr wrap="square">
            <a:spAutoFit/>
          </a:bodyPr>
          <a:lstStyle/>
          <a:p>
            <a:r>
              <a:rPr lang="en-GB" sz="2000" b="1" dirty="0"/>
              <a:t>SPAR</a:t>
            </a:r>
          </a:p>
          <a:p>
            <a:r>
              <a:rPr lang="en-GB" sz="2000" dirty="0"/>
              <a:t>You can apply online for support through the SPAR community funding scheme for an in-kind donation:</a:t>
            </a:r>
          </a:p>
          <a:p>
            <a:r>
              <a:rPr lang="en-GB" sz="2000" dirty="0">
                <a:hlinkClick r:id="rId2"/>
              </a:rPr>
              <a:t>https://afblakemore.com/about-us/our-community</a:t>
            </a:r>
            <a:endParaRPr lang="en-GB" sz="2000" dirty="0"/>
          </a:p>
          <a:p>
            <a:r>
              <a:rPr lang="en-GB" sz="2000" dirty="0"/>
              <a:t>They often provide a £60 voucher to spend in store on sweets, food and drinks.</a:t>
            </a:r>
          </a:p>
          <a:p>
            <a:r>
              <a:rPr lang="en-GB" sz="2000" dirty="0"/>
              <a:t>Top tip: Apply at least one month in advance.</a:t>
            </a:r>
          </a:p>
          <a:p>
            <a:endParaRPr lang="en-GB" sz="2000" dirty="0"/>
          </a:p>
          <a:p>
            <a:r>
              <a:rPr lang="en-GB" sz="2000" b="1" dirty="0"/>
              <a:t>Morrisons</a:t>
            </a:r>
          </a:p>
          <a:p>
            <a:r>
              <a:rPr lang="en-GB" sz="2000" dirty="0"/>
              <a:t>Take a church-headed letter into your local Morrisons and ask if they can support your event.</a:t>
            </a:r>
          </a:p>
          <a:p>
            <a:r>
              <a:rPr lang="en-GB" sz="2000" dirty="0"/>
              <a:t>They may be able to donate items such as large boxes of Haribo sweets. They often like to take a photo of you and the donation as part of their community support.</a:t>
            </a:r>
          </a:p>
          <a:p>
            <a:endParaRPr lang="en-GB" sz="2000" dirty="0"/>
          </a:p>
          <a:p>
            <a:r>
              <a:rPr lang="en-GB" sz="2000" b="1" dirty="0"/>
              <a:t>Aldi</a:t>
            </a:r>
          </a:p>
          <a:p>
            <a:r>
              <a:rPr lang="en-GB" sz="2000" dirty="0"/>
              <a:t>Visit your local Aldi with a church-headed letter explaining the event and what you are requesting.</a:t>
            </a:r>
          </a:p>
          <a:p>
            <a:r>
              <a:rPr lang="en-GB" sz="2000" dirty="0"/>
              <a:t>They may be able to provide around £50 to spend in store on food and sweets for your event.</a:t>
            </a:r>
          </a:p>
        </p:txBody>
      </p:sp>
      <p:pic>
        <p:nvPicPr>
          <p:cNvPr id="5" name="Picture 4">
            <a:extLst>
              <a:ext uri="{FF2B5EF4-FFF2-40B4-BE49-F238E27FC236}">
                <a16:creationId xmlns:a16="http://schemas.microsoft.com/office/drawing/2014/main" id="{8EFD8739-739F-CA59-BCE4-59471E44E2F2}"/>
              </a:ext>
            </a:extLst>
          </p:cNvPr>
          <p:cNvPicPr>
            <a:picLocks noChangeAspect="1"/>
          </p:cNvPicPr>
          <p:nvPr/>
        </p:nvPicPr>
        <p:blipFill>
          <a:blip r:embed="rId3"/>
          <a:stretch>
            <a:fillRect/>
          </a:stretch>
        </p:blipFill>
        <p:spPr>
          <a:xfrm>
            <a:off x="745808" y="182880"/>
            <a:ext cx="1316834" cy="1599247"/>
          </a:xfrm>
          <a:prstGeom prst="rect">
            <a:avLst/>
          </a:prstGeom>
        </p:spPr>
      </p:pic>
      <p:pic>
        <p:nvPicPr>
          <p:cNvPr id="1026" name="Picture 2" descr="Morrisons Logo, symbol, meaning, history, PNG, brand">
            <a:extLst>
              <a:ext uri="{FF2B5EF4-FFF2-40B4-BE49-F238E27FC236}">
                <a16:creationId xmlns:a16="http://schemas.microsoft.com/office/drawing/2014/main" id="{49C7703A-B8F1-76FD-EEA3-124C1DE6300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076" r="14119"/>
          <a:stretch/>
        </p:blipFill>
        <p:spPr bwMode="auto">
          <a:xfrm>
            <a:off x="524115" y="2241895"/>
            <a:ext cx="1760220" cy="14562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9B67105-2D25-F1FC-4891-59D342F06F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5808" y="4359876"/>
            <a:ext cx="1207155" cy="1456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2558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TotalTime>
  <Words>431</Words>
  <Application>Microsoft Office PowerPoint</Application>
  <PresentationFormat>Widescreen</PresentationFormat>
  <Paragraphs>41</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Aptos</vt:lpstr>
      <vt:lpstr>Aptos Display</vt:lpstr>
      <vt:lpstr>Arial</vt:lpstr>
      <vt:lpstr>Kermit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Ruth Fish</dc:creator>
  <cp:lastModifiedBy>Ruth Fish</cp:lastModifiedBy>
  <cp:revision>2</cp:revision>
  <dcterms:created xsi:type="dcterms:W3CDTF">2026-09-02T15:19:03Z</dcterms:created>
  <dcterms:modified xsi:type="dcterms:W3CDTF">2026-09-09T11:16:12Z</dcterms:modified>
</cp:coreProperties>
</file>