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0"/>
  </p:notesMasterIdLst>
  <p:sldIdLst>
    <p:sldId id="296" r:id="rId5"/>
    <p:sldId id="305" r:id="rId6"/>
    <p:sldId id="610" r:id="rId7"/>
    <p:sldId id="611" r:id="rId8"/>
    <p:sldId id="612" r:id="rId9"/>
    <p:sldId id="613" r:id="rId10"/>
    <p:sldId id="614" r:id="rId11"/>
    <p:sldId id="616" r:id="rId12"/>
    <p:sldId id="617" r:id="rId13"/>
    <p:sldId id="629" r:id="rId14"/>
    <p:sldId id="618" r:id="rId15"/>
    <p:sldId id="627" r:id="rId16"/>
    <p:sldId id="628" r:id="rId17"/>
    <p:sldId id="626" r:id="rId18"/>
    <p:sldId id="640" r:id="rId19"/>
    <p:sldId id="641" r:id="rId20"/>
    <p:sldId id="258" r:id="rId21"/>
    <p:sldId id="642" r:id="rId22"/>
    <p:sldId id="643" r:id="rId23"/>
    <p:sldId id="644" r:id="rId24"/>
    <p:sldId id="646" r:id="rId25"/>
    <p:sldId id="645" r:id="rId26"/>
    <p:sldId id="647" r:id="rId27"/>
    <p:sldId id="648" r:id="rId28"/>
    <p:sldId id="649" r:id="rId29"/>
    <p:sldId id="654" r:id="rId30"/>
    <p:sldId id="425" r:id="rId31"/>
    <p:sldId id="306" r:id="rId32"/>
    <p:sldId id="409" r:id="rId33"/>
    <p:sldId id="426" r:id="rId34"/>
    <p:sldId id="603" r:id="rId35"/>
    <p:sldId id="432" r:id="rId36"/>
    <p:sldId id="650" r:id="rId37"/>
    <p:sldId id="651" r:id="rId38"/>
    <p:sldId id="435" r:id="rId39"/>
    <p:sldId id="608" r:id="rId40"/>
    <p:sldId id="436" r:id="rId41"/>
    <p:sldId id="606" r:id="rId42"/>
    <p:sldId id="653" r:id="rId43"/>
    <p:sldId id="652" r:id="rId44"/>
    <p:sldId id="657" r:id="rId45"/>
    <p:sldId id="655" r:id="rId46"/>
    <p:sldId id="656" r:id="rId47"/>
    <p:sldId id="609" r:id="rId48"/>
    <p:sldId id="442"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0C1A57A-5F93-D907-6C0D-5F1D5C458EB2}" name="Jo Durber" initials="JD" userId="S::jo.durber@lichfield.anglican.org::a8d6e555-d20b-4991-8c78-1274f54fa654" providerId="AD"/>
  <p188:author id="{008A8484-A234-F1CC-00BE-041F7644A90E}" name="Jan Firth" initials="" userId="S::jan.firth@lichfield.anglican.org::f874f9fd-7c63-45c6-9cb3-c8a22f6d3e14" providerId="AD"/>
  <p188:author id="{5E5C58BB-66CF-B501-81AE-A712763EB38F}" name="Emma Popo" initials="EP" userId="S::emma.popo@lichfield.anglican.org::dd7d9891-5d1c-49d2-9b85-ffd96a7a0e06"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EA91BC-3E37-4ECB-8403-9F4214427498}" v="51" dt="2025-03-14T15:34:38.96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82" d="100"/>
          <a:sy n="82" d="100"/>
        </p:scale>
        <p:origin x="629"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8/10/relationships/authors" Targe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 Durber" userId="a8d6e555-d20b-4991-8c78-1274f54fa654" providerId="ADAL" clId="{79EA91BC-3E37-4ECB-8403-9F4214427498}"/>
    <pc:docChg chg="undo custSel addSld delSld modSld sldOrd delMainMaster">
      <pc:chgData name="Jo Durber" userId="a8d6e555-d20b-4991-8c78-1274f54fa654" providerId="ADAL" clId="{79EA91BC-3E37-4ECB-8403-9F4214427498}" dt="2025-03-14T15:35:07.255" v="5277" actId="1076"/>
      <pc:docMkLst>
        <pc:docMk/>
      </pc:docMkLst>
      <pc:sldChg chg="del">
        <pc:chgData name="Jo Durber" userId="a8d6e555-d20b-4991-8c78-1274f54fa654" providerId="ADAL" clId="{79EA91BC-3E37-4ECB-8403-9F4214427498}" dt="2025-03-07T10:39:01.308" v="977" actId="47"/>
        <pc:sldMkLst>
          <pc:docMk/>
          <pc:sldMk cId="1314081340" sldId="256"/>
        </pc:sldMkLst>
      </pc:sldChg>
      <pc:sldChg chg="del">
        <pc:chgData name="Jo Durber" userId="a8d6e555-d20b-4991-8c78-1274f54fa654" providerId="ADAL" clId="{79EA91BC-3E37-4ECB-8403-9F4214427498}" dt="2025-03-11T10:44:29.340" v="2115" actId="47"/>
        <pc:sldMkLst>
          <pc:docMk/>
          <pc:sldMk cId="924950077" sldId="257"/>
        </pc:sldMkLst>
      </pc:sldChg>
      <pc:sldChg chg="add del">
        <pc:chgData name="Jo Durber" userId="a8d6e555-d20b-4991-8c78-1274f54fa654" providerId="ADAL" clId="{79EA91BC-3E37-4ECB-8403-9F4214427498}" dt="2025-03-07T10:11:58.290" v="139"/>
        <pc:sldMkLst>
          <pc:docMk/>
          <pc:sldMk cId="779562948" sldId="258"/>
        </pc:sldMkLst>
      </pc:sldChg>
      <pc:sldChg chg="del">
        <pc:chgData name="Jo Durber" userId="a8d6e555-d20b-4991-8c78-1274f54fa654" providerId="ADAL" clId="{79EA91BC-3E37-4ECB-8403-9F4214427498}" dt="2025-03-11T10:44:29.340" v="2115" actId="47"/>
        <pc:sldMkLst>
          <pc:docMk/>
          <pc:sldMk cId="1951641999" sldId="259"/>
        </pc:sldMkLst>
      </pc:sldChg>
      <pc:sldChg chg="del">
        <pc:chgData name="Jo Durber" userId="a8d6e555-d20b-4991-8c78-1274f54fa654" providerId="ADAL" clId="{79EA91BC-3E37-4ECB-8403-9F4214427498}" dt="2025-03-07T10:39:09.132" v="985" actId="47"/>
        <pc:sldMkLst>
          <pc:docMk/>
          <pc:sldMk cId="2013669704" sldId="260"/>
        </pc:sldMkLst>
      </pc:sldChg>
      <pc:sldChg chg="del">
        <pc:chgData name="Jo Durber" userId="a8d6e555-d20b-4991-8c78-1274f54fa654" providerId="ADAL" clId="{79EA91BC-3E37-4ECB-8403-9F4214427498}" dt="2025-03-07T10:39:06.742" v="983" actId="47"/>
        <pc:sldMkLst>
          <pc:docMk/>
          <pc:sldMk cId="1966524861" sldId="264"/>
        </pc:sldMkLst>
      </pc:sldChg>
      <pc:sldChg chg="del">
        <pc:chgData name="Jo Durber" userId="a8d6e555-d20b-4991-8c78-1274f54fa654" providerId="ADAL" clId="{79EA91BC-3E37-4ECB-8403-9F4214427498}" dt="2025-03-07T10:39:06.123" v="982" actId="47"/>
        <pc:sldMkLst>
          <pc:docMk/>
          <pc:sldMk cId="722092585" sldId="271"/>
        </pc:sldMkLst>
      </pc:sldChg>
      <pc:sldChg chg="del">
        <pc:chgData name="Jo Durber" userId="a8d6e555-d20b-4991-8c78-1274f54fa654" providerId="ADAL" clId="{79EA91BC-3E37-4ECB-8403-9F4214427498}" dt="2025-03-07T10:39:11.516" v="989" actId="47"/>
        <pc:sldMkLst>
          <pc:docMk/>
          <pc:sldMk cId="2503463080" sldId="276"/>
        </pc:sldMkLst>
      </pc:sldChg>
      <pc:sldChg chg="del">
        <pc:chgData name="Jo Durber" userId="a8d6e555-d20b-4991-8c78-1274f54fa654" providerId="ADAL" clId="{79EA91BC-3E37-4ECB-8403-9F4214427498}" dt="2025-03-07T10:39:03.123" v="979" actId="47"/>
        <pc:sldMkLst>
          <pc:docMk/>
          <pc:sldMk cId="2911568599" sldId="277"/>
        </pc:sldMkLst>
      </pc:sldChg>
      <pc:sldChg chg="del">
        <pc:chgData name="Jo Durber" userId="a8d6e555-d20b-4991-8c78-1274f54fa654" providerId="ADAL" clId="{79EA91BC-3E37-4ECB-8403-9F4214427498}" dt="2025-03-07T10:39:02.508" v="978" actId="47"/>
        <pc:sldMkLst>
          <pc:docMk/>
          <pc:sldMk cId="2915234778" sldId="278"/>
        </pc:sldMkLst>
      </pc:sldChg>
      <pc:sldChg chg="del">
        <pc:chgData name="Jo Durber" userId="a8d6e555-d20b-4991-8c78-1274f54fa654" providerId="ADAL" clId="{79EA91BC-3E37-4ECB-8403-9F4214427498}" dt="2025-03-07T10:39:10.423" v="987" actId="47"/>
        <pc:sldMkLst>
          <pc:docMk/>
          <pc:sldMk cId="2694040257" sldId="279"/>
        </pc:sldMkLst>
      </pc:sldChg>
      <pc:sldChg chg="del">
        <pc:chgData name="Jo Durber" userId="a8d6e555-d20b-4991-8c78-1274f54fa654" providerId="ADAL" clId="{79EA91BC-3E37-4ECB-8403-9F4214427498}" dt="2025-03-07T10:39:11.002" v="988" actId="47"/>
        <pc:sldMkLst>
          <pc:docMk/>
          <pc:sldMk cId="339020361" sldId="281"/>
        </pc:sldMkLst>
      </pc:sldChg>
      <pc:sldChg chg="del">
        <pc:chgData name="Jo Durber" userId="a8d6e555-d20b-4991-8c78-1274f54fa654" providerId="ADAL" clId="{79EA91BC-3E37-4ECB-8403-9F4214427498}" dt="2025-03-07T10:39:13.621" v="990" actId="47"/>
        <pc:sldMkLst>
          <pc:docMk/>
          <pc:sldMk cId="2214901866" sldId="287"/>
        </pc:sldMkLst>
      </pc:sldChg>
      <pc:sldChg chg="del">
        <pc:chgData name="Jo Durber" userId="a8d6e555-d20b-4991-8c78-1274f54fa654" providerId="ADAL" clId="{79EA91BC-3E37-4ECB-8403-9F4214427498}" dt="2025-03-07T10:39:07.758" v="984" actId="47"/>
        <pc:sldMkLst>
          <pc:docMk/>
          <pc:sldMk cId="3340182149" sldId="288"/>
        </pc:sldMkLst>
      </pc:sldChg>
      <pc:sldChg chg="del">
        <pc:chgData name="Jo Durber" userId="a8d6e555-d20b-4991-8c78-1274f54fa654" providerId="ADAL" clId="{79EA91BC-3E37-4ECB-8403-9F4214427498}" dt="2025-03-07T10:39:04.857" v="980" actId="47"/>
        <pc:sldMkLst>
          <pc:docMk/>
          <pc:sldMk cId="3595889551" sldId="289"/>
        </pc:sldMkLst>
      </pc:sldChg>
      <pc:sldChg chg="del">
        <pc:chgData name="Jo Durber" userId="a8d6e555-d20b-4991-8c78-1274f54fa654" providerId="ADAL" clId="{79EA91BC-3E37-4ECB-8403-9F4214427498}" dt="2025-03-07T10:39:09.830" v="986" actId="47"/>
        <pc:sldMkLst>
          <pc:docMk/>
          <pc:sldMk cId="912621730" sldId="290"/>
        </pc:sldMkLst>
      </pc:sldChg>
      <pc:sldChg chg="del">
        <pc:chgData name="Jo Durber" userId="a8d6e555-d20b-4991-8c78-1274f54fa654" providerId="ADAL" clId="{79EA91BC-3E37-4ECB-8403-9F4214427498}" dt="2025-03-07T10:39:05.468" v="981" actId="47"/>
        <pc:sldMkLst>
          <pc:docMk/>
          <pc:sldMk cId="2466298869" sldId="291"/>
        </pc:sldMkLst>
      </pc:sldChg>
      <pc:sldChg chg="modSp mod">
        <pc:chgData name="Jo Durber" userId="a8d6e555-d20b-4991-8c78-1274f54fa654" providerId="ADAL" clId="{79EA91BC-3E37-4ECB-8403-9F4214427498}" dt="2025-03-07T10:38:50.333" v="976" actId="20577"/>
        <pc:sldMkLst>
          <pc:docMk/>
          <pc:sldMk cId="1789593176" sldId="306"/>
        </pc:sldMkLst>
        <pc:spChg chg="mod">
          <ac:chgData name="Jo Durber" userId="a8d6e555-d20b-4991-8c78-1274f54fa654" providerId="ADAL" clId="{79EA91BC-3E37-4ECB-8403-9F4214427498}" dt="2025-03-07T10:38:50.333" v="976" actId="20577"/>
          <ac:spMkLst>
            <pc:docMk/>
            <pc:sldMk cId="1789593176" sldId="306"/>
            <ac:spMk id="6151" creationId="{00000000-0000-0000-0000-000000000000}"/>
          </ac:spMkLst>
        </pc:spChg>
      </pc:sldChg>
      <pc:sldChg chg="del">
        <pc:chgData name="Jo Durber" userId="a8d6e555-d20b-4991-8c78-1274f54fa654" providerId="ADAL" clId="{79EA91BC-3E37-4ECB-8403-9F4214427498}" dt="2025-03-11T10:44:29.340" v="2115" actId="47"/>
        <pc:sldMkLst>
          <pc:docMk/>
          <pc:sldMk cId="3287150922" sldId="389"/>
        </pc:sldMkLst>
      </pc:sldChg>
      <pc:sldChg chg="del">
        <pc:chgData name="Jo Durber" userId="a8d6e555-d20b-4991-8c78-1274f54fa654" providerId="ADAL" clId="{79EA91BC-3E37-4ECB-8403-9F4214427498}" dt="2025-03-11T10:44:29.340" v="2115" actId="47"/>
        <pc:sldMkLst>
          <pc:docMk/>
          <pc:sldMk cId="4096852028" sldId="395"/>
        </pc:sldMkLst>
      </pc:sldChg>
      <pc:sldChg chg="del">
        <pc:chgData name="Jo Durber" userId="a8d6e555-d20b-4991-8c78-1274f54fa654" providerId="ADAL" clId="{79EA91BC-3E37-4ECB-8403-9F4214427498}" dt="2025-03-11T10:44:29.340" v="2115" actId="47"/>
        <pc:sldMkLst>
          <pc:docMk/>
          <pc:sldMk cId="3035824760" sldId="396"/>
        </pc:sldMkLst>
      </pc:sldChg>
      <pc:sldChg chg="del">
        <pc:chgData name="Jo Durber" userId="a8d6e555-d20b-4991-8c78-1274f54fa654" providerId="ADAL" clId="{79EA91BC-3E37-4ECB-8403-9F4214427498}" dt="2025-03-11T10:44:29.340" v="2115" actId="47"/>
        <pc:sldMkLst>
          <pc:docMk/>
          <pc:sldMk cId="1022290793" sldId="400"/>
        </pc:sldMkLst>
      </pc:sldChg>
      <pc:sldChg chg="del">
        <pc:chgData name="Jo Durber" userId="a8d6e555-d20b-4991-8c78-1274f54fa654" providerId="ADAL" clId="{79EA91BC-3E37-4ECB-8403-9F4214427498}" dt="2025-03-11T10:44:29.340" v="2115" actId="47"/>
        <pc:sldMkLst>
          <pc:docMk/>
          <pc:sldMk cId="1669025566" sldId="401"/>
        </pc:sldMkLst>
      </pc:sldChg>
      <pc:sldChg chg="del">
        <pc:chgData name="Jo Durber" userId="a8d6e555-d20b-4991-8c78-1274f54fa654" providerId="ADAL" clId="{79EA91BC-3E37-4ECB-8403-9F4214427498}" dt="2025-03-11T10:44:29.340" v="2115" actId="47"/>
        <pc:sldMkLst>
          <pc:docMk/>
          <pc:sldMk cId="3314570295" sldId="402"/>
        </pc:sldMkLst>
      </pc:sldChg>
      <pc:sldChg chg="del">
        <pc:chgData name="Jo Durber" userId="a8d6e555-d20b-4991-8c78-1274f54fa654" providerId="ADAL" clId="{79EA91BC-3E37-4ECB-8403-9F4214427498}" dt="2025-03-11T10:44:29.340" v="2115" actId="47"/>
        <pc:sldMkLst>
          <pc:docMk/>
          <pc:sldMk cId="4112816513" sldId="403"/>
        </pc:sldMkLst>
      </pc:sldChg>
      <pc:sldChg chg="del">
        <pc:chgData name="Jo Durber" userId="a8d6e555-d20b-4991-8c78-1274f54fa654" providerId="ADAL" clId="{79EA91BC-3E37-4ECB-8403-9F4214427498}" dt="2025-03-11T10:44:29.340" v="2115" actId="47"/>
        <pc:sldMkLst>
          <pc:docMk/>
          <pc:sldMk cId="3821269817" sldId="404"/>
        </pc:sldMkLst>
      </pc:sldChg>
      <pc:sldChg chg="del">
        <pc:chgData name="Jo Durber" userId="a8d6e555-d20b-4991-8c78-1274f54fa654" providerId="ADAL" clId="{79EA91BC-3E37-4ECB-8403-9F4214427498}" dt="2025-03-11T10:44:29.340" v="2115" actId="47"/>
        <pc:sldMkLst>
          <pc:docMk/>
          <pc:sldMk cId="1894668570" sldId="405"/>
        </pc:sldMkLst>
      </pc:sldChg>
      <pc:sldChg chg="del">
        <pc:chgData name="Jo Durber" userId="a8d6e555-d20b-4991-8c78-1274f54fa654" providerId="ADAL" clId="{79EA91BC-3E37-4ECB-8403-9F4214427498}" dt="2025-03-11T10:44:29.340" v="2115" actId="47"/>
        <pc:sldMkLst>
          <pc:docMk/>
          <pc:sldMk cId="4253531953" sldId="406"/>
        </pc:sldMkLst>
      </pc:sldChg>
      <pc:sldChg chg="del">
        <pc:chgData name="Jo Durber" userId="a8d6e555-d20b-4991-8c78-1274f54fa654" providerId="ADAL" clId="{79EA91BC-3E37-4ECB-8403-9F4214427498}" dt="2025-03-11T10:44:29.340" v="2115" actId="47"/>
        <pc:sldMkLst>
          <pc:docMk/>
          <pc:sldMk cId="3422786958" sldId="407"/>
        </pc:sldMkLst>
      </pc:sldChg>
      <pc:sldChg chg="del">
        <pc:chgData name="Jo Durber" userId="a8d6e555-d20b-4991-8c78-1274f54fa654" providerId="ADAL" clId="{79EA91BC-3E37-4ECB-8403-9F4214427498}" dt="2025-03-11T10:44:29.340" v="2115" actId="47"/>
        <pc:sldMkLst>
          <pc:docMk/>
          <pc:sldMk cId="720881990" sldId="408"/>
        </pc:sldMkLst>
      </pc:sldChg>
      <pc:sldChg chg="del">
        <pc:chgData name="Jo Durber" userId="a8d6e555-d20b-4991-8c78-1274f54fa654" providerId="ADAL" clId="{79EA91BC-3E37-4ECB-8403-9F4214427498}" dt="2025-03-11T10:44:29.340" v="2115" actId="47"/>
        <pc:sldMkLst>
          <pc:docMk/>
          <pc:sldMk cId="2179940582" sldId="410"/>
        </pc:sldMkLst>
      </pc:sldChg>
      <pc:sldChg chg="del">
        <pc:chgData name="Jo Durber" userId="a8d6e555-d20b-4991-8c78-1274f54fa654" providerId="ADAL" clId="{79EA91BC-3E37-4ECB-8403-9F4214427498}" dt="2025-03-11T10:44:29.340" v="2115" actId="47"/>
        <pc:sldMkLst>
          <pc:docMk/>
          <pc:sldMk cId="118461740" sldId="411"/>
        </pc:sldMkLst>
      </pc:sldChg>
      <pc:sldChg chg="del">
        <pc:chgData name="Jo Durber" userId="a8d6e555-d20b-4991-8c78-1274f54fa654" providerId="ADAL" clId="{79EA91BC-3E37-4ECB-8403-9F4214427498}" dt="2025-03-11T10:44:29.340" v="2115" actId="47"/>
        <pc:sldMkLst>
          <pc:docMk/>
          <pc:sldMk cId="865047633" sldId="412"/>
        </pc:sldMkLst>
      </pc:sldChg>
      <pc:sldChg chg="del">
        <pc:chgData name="Jo Durber" userId="a8d6e555-d20b-4991-8c78-1274f54fa654" providerId="ADAL" clId="{79EA91BC-3E37-4ECB-8403-9F4214427498}" dt="2025-03-11T10:44:29.340" v="2115" actId="47"/>
        <pc:sldMkLst>
          <pc:docMk/>
          <pc:sldMk cId="765649685" sldId="413"/>
        </pc:sldMkLst>
      </pc:sldChg>
      <pc:sldChg chg="del">
        <pc:chgData name="Jo Durber" userId="a8d6e555-d20b-4991-8c78-1274f54fa654" providerId="ADAL" clId="{79EA91BC-3E37-4ECB-8403-9F4214427498}" dt="2025-03-11T10:44:29.340" v="2115" actId="47"/>
        <pc:sldMkLst>
          <pc:docMk/>
          <pc:sldMk cId="3050156340" sldId="414"/>
        </pc:sldMkLst>
      </pc:sldChg>
      <pc:sldChg chg="modSp mod">
        <pc:chgData name="Jo Durber" userId="a8d6e555-d20b-4991-8c78-1274f54fa654" providerId="ADAL" clId="{79EA91BC-3E37-4ECB-8403-9F4214427498}" dt="2025-03-11T14:02:20.877" v="4216" actId="20577"/>
        <pc:sldMkLst>
          <pc:docMk/>
          <pc:sldMk cId="1083323259" sldId="425"/>
        </pc:sldMkLst>
        <pc:spChg chg="mod">
          <ac:chgData name="Jo Durber" userId="a8d6e555-d20b-4991-8c78-1274f54fa654" providerId="ADAL" clId="{79EA91BC-3E37-4ECB-8403-9F4214427498}" dt="2025-03-11T14:02:20.877" v="4216" actId="20577"/>
          <ac:spMkLst>
            <pc:docMk/>
            <pc:sldMk cId="1083323259" sldId="425"/>
            <ac:spMk id="6151" creationId="{00000000-0000-0000-0000-000000000000}"/>
          </ac:spMkLst>
        </pc:spChg>
      </pc:sldChg>
      <pc:sldChg chg="modSp mod">
        <pc:chgData name="Jo Durber" userId="a8d6e555-d20b-4991-8c78-1274f54fa654" providerId="ADAL" clId="{79EA91BC-3E37-4ECB-8403-9F4214427498}" dt="2025-03-11T10:01:41.331" v="1048" actId="20577"/>
        <pc:sldMkLst>
          <pc:docMk/>
          <pc:sldMk cId="3159826765" sldId="426"/>
        </pc:sldMkLst>
        <pc:spChg chg="mod">
          <ac:chgData name="Jo Durber" userId="a8d6e555-d20b-4991-8c78-1274f54fa654" providerId="ADAL" clId="{79EA91BC-3E37-4ECB-8403-9F4214427498}" dt="2025-03-11T10:01:41.331" v="1048" actId="20577"/>
          <ac:spMkLst>
            <pc:docMk/>
            <pc:sldMk cId="3159826765" sldId="426"/>
            <ac:spMk id="6151" creationId="{00000000-0000-0000-0000-000000000000}"/>
          </ac:spMkLst>
        </pc:spChg>
      </pc:sldChg>
      <pc:sldChg chg="modSp mod">
        <pc:chgData name="Jo Durber" userId="a8d6e555-d20b-4991-8c78-1274f54fa654" providerId="ADAL" clId="{79EA91BC-3E37-4ECB-8403-9F4214427498}" dt="2025-03-11T10:05:46.321" v="1205" actId="6549"/>
        <pc:sldMkLst>
          <pc:docMk/>
          <pc:sldMk cId="4076845253" sldId="432"/>
        </pc:sldMkLst>
        <pc:spChg chg="mod">
          <ac:chgData name="Jo Durber" userId="a8d6e555-d20b-4991-8c78-1274f54fa654" providerId="ADAL" clId="{79EA91BC-3E37-4ECB-8403-9F4214427498}" dt="2025-03-11T10:05:46.321" v="1205" actId="6549"/>
          <ac:spMkLst>
            <pc:docMk/>
            <pc:sldMk cId="4076845253" sldId="432"/>
            <ac:spMk id="6151" creationId="{00000000-0000-0000-0000-000000000000}"/>
          </ac:spMkLst>
        </pc:spChg>
      </pc:sldChg>
      <pc:sldChg chg="del">
        <pc:chgData name="Jo Durber" userId="a8d6e555-d20b-4991-8c78-1274f54fa654" providerId="ADAL" clId="{79EA91BC-3E37-4ECB-8403-9F4214427498}" dt="2025-03-11T10:44:29.340" v="2115" actId="47"/>
        <pc:sldMkLst>
          <pc:docMk/>
          <pc:sldMk cId="744959698" sldId="433"/>
        </pc:sldMkLst>
      </pc:sldChg>
      <pc:sldChg chg="modSp mod">
        <pc:chgData name="Jo Durber" userId="a8d6e555-d20b-4991-8c78-1274f54fa654" providerId="ADAL" clId="{79EA91BC-3E37-4ECB-8403-9F4214427498}" dt="2025-03-11T10:44:57.327" v="2155" actId="20577"/>
        <pc:sldMkLst>
          <pc:docMk/>
          <pc:sldMk cId="1958097861" sldId="435"/>
        </pc:sldMkLst>
        <pc:spChg chg="mod">
          <ac:chgData name="Jo Durber" userId="a8d6e555-d20b-4991-8c78-1274f54fa654" providerId="ADAL" clId="{79EA91BC-3E37-4ECB-8403-9F4214427498}" dt="2025-03-11T10:44:57.327" v="2155" actId="20577"/>
          <ac:spMkLst>
            <pc:docMk/>
            <pc:sldMk cId="1958097861" sldId="435"/>
            <ac:spMk id="6151" creationId="{00000000-0000-0000-0000-000000000000}"/>
          </ac:spMkLst>
        </pc:spChg>
      </pc:sldChg>
      <pc:sldChg chg="modSp mod">
        <pc:chgData name="Jo Durber" userId="a8d6e555-d20b-4991-8c78-1274f54fa654" providerId="ADAL" clId="{79EA91BC-3E37-4ECB-8403-9F4214427498}" dt="2025-03-11T10:48:11.970" v="2289" actId="108"/>
        <pc:sldMkLst>
          <pc:docMk/>
          <pc:sldMk cId="2338711272" sldId="436"/>
        </pc:sldMkLst>
        <pc:spChg chg="mod">
          <ac:chgData name="Jo Durber" userId="a8d6e555-d20b-4991-8c78-1274f54fa654" providerId="ADAL" clId="{79EA91BC-3E37-4ECB-8403-9F4214427498}" dt="2025-03-11T10:48:11.970" v="2289" actId="108"/>
          <ac:spMkLst>
            <pc:docMk/>
            <pc:sldMk cId="2338711272" sldId="436"/>
            <ac:spMk id="6151" creationId="{00000000-0000-0000-0000-000000000000}"/>
          </ac:spMkLst>
        </pc:spChg>
      </pc:sldChg>
      <pc:sldChg chg="modSp mod">
        <pc:chgData name="Jo Durber" userId="a8d6e555-d20b-4991-8c78-1274f54fa654" providerId="ADAL" clId="{79EA91BC-3E37-4ECB-8403-9F4214427498}" dt="2025-03-12T09:47:41.747" v="4354" actId="6549"/>
        <pc:sldMkLst>
          <pc:docMk/>
          <pc:sldMk cId="1128800065" sldId="603"/>
        </pc:sldMkLst>
        <pc:graphicFrameChg chg="mod modGraphic">
          <ac:chgData name="Jo Durber" userId="a8d6e555-d20b-4991-8c78-1274f54fa654" providerId="ADAL" clId="{79EA91BC-3E37-4ECB-8403-9F4214427498}" dt="2025-03-12T09:47:41.747" v="4354" actId="6549"/>
          <ac:graphicFrameMkLst>
            <pc:docMk/>
            <pc:sldMk cId="1128800065" sldId="603"/>
            <ac:graphicFrameMk id="11" creationId="{C67E802F-713D-37DF-DF80-31425644EC1A}"/>
          </ac:graphicFrameMkLst>
        </pc:graphicFrameChg>
      </pc:sldChg>
      <pc:sldChg chg="del">
        <pc:chgData name="Jo Durber" userId="a8d6e555-d20b-4991-8c78-1274f54fa654" providerId="ADAL" clId="{79EA91BC-3E37-4ECB-8403-9F4214427498}" dt="2025-03-11T10:45:31.516" v="2157" actId="47"/>
        <pc:sldMkLst>
          <pc:docMk/>
          <pc:sldMk cId="1258915587" sldId="604"/>
        </pc:sldMkLst>
      </pc:sldChg>
      <pc:sldChg chg="del">
        <pc:chgData name="Jo Durber" userId="a8d6e555-d20b-4991-8c78-1274f54fa654" providerId="ADAL" clId="{79EA91BC-3E37-4ECB-8403-9F4214427498}" dt="2025-03-11T14:01:11.905" v="4212" actId="2696"/>
        <pc:sldMkLst>
          <pc:docMk/>
          <pc:sldMk cId="3632216575" sldId="605"/>
        </pc:sldMkLst>
      </pc:sldChg>
      <pc:sldChg chg="modSp mod">
        <pc:chgData name="Jo Durber" userId="a8d6e555-d20b-4991-8c78-1274f54fa654" providerId="ADAL" clId="{79EA91BC-3E37-4ECB-8403-9F4214427498}" dt="2025-03-11T11:07:01.412" v="2773" actId="20577"/>
        <pc:sldMkLst>
          <pc:docMk/>
          <pc:sldMk cId="4292633212" sldId="606"/>
        </pc:sldMkLst>
        <pc:graphicFrameChg chg="modGraphic">
          <ac:chgData name="Jo Durber" userId="a8d6e555-d20b-4991-8c78-1274f54fa654" providerId="ADAL" clId="{79EA91BC-3E37-4ECB-8403-9F4214427498}" dt="2025-03-11T11:07:01.412" v="2773" actId="20577"/>
          <ac:graphicFrameMkLst>
            <pc:docMk/>
            <pc:sldMk cId="4292633212" sldId="606"/>
            <ac:graphicFrameMk id="11" creationId="{F8A29346-1D92-4B99-1DE3-2CE8A9B1C630}"/>
          </ac:graphicFrameMkLst>
        </pc:graphicFrameChg>
      </pc:sldChg>
      <pc:sldChg chg="del">
        <pc:chgData name="Jo Durber" userId="a8d6e555-d20b-4991-8c78-1274f54fa654" providerId="ADAL" clId="{79EA91BC-3E37-4ECB-8403-9F4214427498}" dt="2025-03-11T14:01:18.391" v="4213" actId="47"/>
        <pc:sldMkLst>
          <pc:docMk/>
          <pc:sldMk cId="2197081761" sldId="607"/>
        </pc:sldMkLst>
      </pc:sldChg>
      <pc:sldChg chg="del">
        <pc:chgData name="Jo Durber" userId="a8d6e555-d20b-4991-8c78-1274f54fa654" providerId="ADAL" clId="{79EA91BC-3E37-4ECB-8403-9F4214427498}" dt="2025-03-11T10:46:03.584" v="2158" actId="2696"/>
        <pc:sldMkLst>
          <pc:docMk/>
          <pc:sldMk cId="444457142" sldId="608"/>
        </pc:sldMkLst>
      </pc:sldChg>
      <pc:sldChg chg="modSp add mod">
        <pc:chgData name="Jo Durber" userId="a8d6e555-d20b-4991-8c78-1274f54fa654" providerId="ADAL" clId="{79EA91BC-3E37-4ECB-8403-9F4214427498}" dt="2025-03-11T10:46:29.685" v="2181" actId="6549"/>
        <pc:sldMkLst>
          <pc:docMk/>
          <pc:sldMk cId="2968749696" sldId="608"/>
        </pc:sldMkLst>
        <pc:graphicFrameChg chg="modGraphic">
          <ac:chgData name="Jo Durber" userId="a8d6e555-d20b-4991-8c78-1274f54fa654" providerId="ADAL" clId="{79EA91BC-3E37-4ECB-8403-9F4214427498}" dt="2025-03-11T10:46:29.685" v="2181" actId="6549"/>
          <ac:graphicFrameMkLst>
            <pc:docMk/>
            <pc:sldMk cId="2968749696" sldId="608"/>
            <ac:graphicFrameMk id="11" creationId="{7AA83448-EFD2-8279-FBA5-B6E3B769EDE7}"/>
          </ac:graphicFrameMkLst>
        </pc:graphicFrameChg>
      </pc:sldChg>
      <pc:sldChg chg="del">
        <pc:chgData name="Jo Durber" userId="a8d6e555-d20b-4991-8c78-1274f54fa654" providerId="ADAL" clId="{79EA91BC-3E37-4ECB-8403-9F4214427498}" dt="2025-03-07T09:19:53.057" v="0" actId="2696"/>
        <pc:sldMkLst>
          <pc:docMk/>
          <pc:sldMk cId="1706748294" sldId="615"/>
        </pc:sldMkLst>
      </pc:sldChg>
      <pc:sldChg chg="modSp mod">
        <pc:chgData name="Jo Durber" userId="a8d6e555-d20b-4991-8c78-1274f54fa654" providerId="ADAL" clId="{79EA91BC-3E37-4ECB-8403-9F4214427498}" dt="2025-03-07T09:57:32.802" v="74"/>
        <pc:sldMkLst>
          <pc:docMk/>
          <pc:sldMk cId="3460536070" sldId="616"/>
        </pc:sldMkLst>
        <pc:spChg chg="mod">
          <ac:chgData name="Jo Durber" userId="a8d6e555-d20b-4991-8c78-1274f54fa654" providerId="ADAL" clId="{79EA91BC-3E37-4ECB-8403-9F4214427498}" dt="2025-03-07T09:21:30.744" v="17" actId="113"/>
          <ac:spMkLst>
            <pc:docMk/>
            <pc:sldMk cId="3460536070" sldId="616"/>
            <ac:spMk id="27651" creationId="{128C5327-E20C-E66B-40F9-A45F17307B15}"/>
          </ac:spMkLst>
        </pc:spChg>
        <pc:graphicFrameChg chg="mod modGraphic">
          <ac:chgData name="Jo Durber" userId="a8d6e555-d20b-4991-8c78-1274f54fa654" providerId="ADAL" clId="{79EA91BC-3E37-4ECB-8403-9F4214427498}" dt="2025-03-07T09:57:32.802" v="74"/>
          <ac:graphicFrameMkLst>
            <pc:docMk/>
            <pc:sldMk cId="3460536070" sldId="616"/>
            <ac:graphicFrameMk id="11" creationId="{67CC6C92-08CF-1B2E-C1F6-84E34A7791C2}"/>
          </ac:graphicFrameMkLst>
        </pc:graphicFrameChg>
      </pc:sldChg>
      <pc:sldChg chg="modSp mod">
        <pc:chgData name="Jo Durber" userId="a8d6e555-d20b-4991-8c78-1274f54fa654" providerId="ADAL" clId="{79EA91BC-3E37-4ECB-8403-9F4214427498}" dt="2025-03-07T09:59:42.140" v="82"/>
        <pc:sldMkLst>
          <pc:docMk/>
          <pc:sldMk cId="1751720383" sldId="617"/>
        </pc:sldMkLst>
        <pc:spChg chg="mod">
          <ac:chgData name="Jo Durber" userId="a8d6e555-d20b-4991-8c78-1274f54fa654" providerId="ADAL" clId="{79EA91BC-3E37-4ECB-8403-9F4214427498}" dt="2025-03-07T09:56:53.815" v="72" actId="6549"/>
          <ac:spMkLst>
            <pc:docMk/>
            <pc:sldMk cId="1751720383" sldId="617"/>
            <ac:spMk id="27651" creationId="{5D18497A-535A-61AD-4E7E-B3EF93418221}"/>
          </ac:spMkLst>
        </pc:spChg>
        <pc:graphicFrameChg chg="mod modGraphic">
          <ac:chgData name="Jo Durber" userId="a8d6e555-d20b-4991-8c78-1274f54fa654" providerId="ADAL" clId="{79EA91BC-3E37-4ECB-8403-9F4214427498}" dt="2025-03-07T09:59:42.140" v="82"/>
          <ac:graphicFrameMkLst>
            <pc:docMk/>
            <pc:sldMk cId="1751720383" sldId="617"/>
            <ac:graphicFrameMk id="11" creationId="{211E0677-AA22-266B-F8BD-C78C704AB4E3}"/>
          </ac:graphicFrameMkLst>
        </pc:graphicFrameChg>
      </pc:sldChg>
      <pc:sldChg chg="modSp mod">
        <pc:chgData name="Jo Durber" userId="a8d6e555-d20b-4991-8c78-1274f54fa654" providerId="ADAL" clId="{79EA91BC-3E37-4ECB-8403-9F4214427498}" dt="2025-03-07T10:04:26.709" v="94" actId="14100"/>
        <pc:sldMkLst>
          <pc:docMk/>
          <pc:sldMk cId="1696122944" sldId="618"/>
        </pc:sldMkLst>
        <pc:graphicFrameChg chg="mod modGraphic">
          <ac:chgData name="Jo Durber" userId="a8d6e555-d20b-4991-8c78-1274f54fa654" providerId="ADAL" clId="{79EA91BC-3E37-4ECB-8403-9F4214427498}" dt="2025-03-07T10:04:26.709" v="94" actId="14100"/>
          <ac:graphicFrameMkLst>
            <pc:docMk/>
            <pc:sldMk cId="1696122944" sldId="618"/>
            <ac:graphicFrameMk id="11" creationId="{04A77DCD-25A1-F069-FD8E-F10F0359F4AD}"/>
          </ac:graphicFrameMkLst>
        </pc:graphicFrameChg>
      </pc:sldChg>
      <pc:sldChg chg="del">
        <pc:chgData name="Jo Durber" userId="a8d6e555-d20b-4991-8c78-1274f54fa654" providerId="ADAL" clId="{79EA91BC-3E37-4ECB-8403-9F4214427498}" dt="2025-03-07T10:10:27.958" v="129" actId="2696"/>
        <pc:sldMkLst>
          <pc:docMk/>
          <pc:sldMk cId="1372089406" sldId="624"/>
        </pc:sldMkLst>
      </pc:sldChg>
      <pc:sldChg chg="del">
        <pc:chgData name="Jo Durber" userId="a8d6e555-d20b-4991-8c78-1274f54fa654" providerId="ADAL" clId="{79EA91BC-3E37-4ECB-8403-9F4214427498}" dt="2025-03-07T10:10:35.866" v="130" actId="2696"/>
        <pc:sldMkLst>
          <pc:docMk/>
          <pc:sldMk cId="3680279735" sldId="625"/>
        </pc:sldMkLst>
      </pc:sldChg>
      <pc:sldChg chg="modSp mod">
        <pc:chgData name="Jo Durber" userId="a8d6e555-d20b-4991-8c78-1274f54fa654" providerId="ADAL" clId="{79EA91BC-3E37-4ECB-8403-9F4214427498}" dt="2025-03-07T10:06:16.302" v="97" actId="255"/>
        <pc:sldMkLst>
          <pc:docMk/>
          <pc:sldMk cId="1387567427" sldId="627"/>
        </pc:sldMkLst>
        <pc:graphicFrameChg chg="mod modGraphic">
          <ac:chgData name="Jo Durber" userId="a8d6e555-d20b-4991-8c78-1274f54fa654" providerId="ADAL" clId="{79EA91BC-3E37-4ECB-8403-9F4214427498}" dt="2025-03-07T10:06:16.302" v="97" actId="255"/>
          <ac:graphicFrameMkLst>
            <pc:docMk/>
            <pc:sldMk cId="1387567427" sldId="627"/>
            <ac:graphicFrameMk id="11" creationId="{25520D56-B160-8CEC-0F80-6931D6A1F3FB}"/>
          </ac:graphicFrameMkLst>
        </pc:graphicFrameChg>
      </pc:sldChg>
      <pc:sldChg chg="modSp mod">
        <pc:chgData name="Jo Durber" userId="a8d6e555-d20b-4991-8c78-1274f54fa654" providerId="ADAL" clId="{79EA91BC-3E37-4ECB-8403-9F4214427498}" dt="2025-03-07T10:40:37.620" v="992" actId="255"/>
        <pc:sldMkLst>
          <pc:docMk/>
          <pc:sldMk cId="964275815" sldId="628"/>
        </pc:sldMkLst>
        <pc:spChg chg="mod">
          <ac:chgData name="Jo Durber" userId="a8d6e555-d20b-4991-8c78-1274f54fa654" providerId="ADAL" clId="{79EA91BC-3E37-4ECB-8403-9F4214427498}" dt="2025-03-07T10:40:37.620" v="992" actId="255"/>
          <ac:spMkLst>
            <pc:docMk/>
            <pc:sldMk cId="964275815" sldId="628"/>
            <ac:spMk id="27651" creationId="{C2C3D1EB-5431-B1B2-54E0-20C0E63EA4C9}"/>
          </ac:spMkLst>
        </pc:spChg>
        <pc:graphicFrameChg chg="mod modGraphic">
          <ac:chgData name="Jo Durber" userId="a8d6e555-d20b-4991-8c78-1274f54fa654" providerId="ADAL" clId="{79EA91BC-3E37-4ECB-8403-9F4214427498}" dt="2025-03-07T10:09:53.816" v="128" actId="255"/>
          <ac:graphicFrameMkLst>
            <pc:docMk/>
            <pc:sldMk cId="964275815" sldId="628"/>
            <ac:graphicFrameMk id="11" creationId="{FFAFC2E8-3637-BF7F-6F03-6218AE3565E3}"/>
          </ac:graphicFrameMkLst>
        </pc:graphicFrameChg>
      </pc:sldChg>
      <pc:sldChg chg="modSp mod">
        <pc:chgData name="Jo Durber" userId="a8d6e555-d20b-4991-8c78-1274f54fa654" providerId="ADAL" clId="{79EA91BC-3E37-4ECB-8403-9F4214427498}" dt="2025-03-07T10:01:46.855" v="90"/>
        <pc:sldMkLst>
          <pc:docMk/>
          <pc:sldMk cId="3982376203" sldId="629"/>
        </pc:sldMkLst>
        <pc:spChg chg="mod">
          <ac:chgData name="Jo Durber" userId="a8d6e555-d20b-4991-8c78-1274f54fa654" providerId="ADAL" clId="{79EA91BC-3E37-4ECB-8403-9F4214427498}" dt="2025-03-07T10:00:17.851" v="84" actId="1076"/>
          <ac:spMkLst>
            <pc:docMk/>
            <pc:sldMk cId="3982376203" sldId="629"/>
            <ac:spMk id="27651" creationId="{64840C66-F9AA-9372-B975-011CD4E487F0}"/>
          </ac:spMkLst>
        </pc:spChg>
        <pc:graphicFrameChg chg="mod modGraphic">
          <ac:chgData name="Jo Durber" userId="a8d6e555-d20b-4991-8c78-1274f54fa654" providerId="ADAL" clId="{79EA91BC-3E37-4ECB-8403-9F4214427498}" dt="2025-03-07T10:01:46.855" v="90"/>
          <ac:graphicFrameMkLst>
            <pc:docMk/>
            <pc:sldMk cId="3982376203" sldId="629"/>
            <ac:graphicFrameMk id="11" creationId="{F99C4DFA-CE6B-C528-6372-C7E871A1D798}"/>
          </ac:graphicFrameMkLst>
        </pc:graphicFrameChg>
      </pc:sldChg>
      <pc:sldChg chg="del">
        <pc:chgData name="Jo Durber" userId="a8d6e555-d20b-4991-8c78-1274f54fa654" providerId="ADAL" clId="{79EA91BC-3E37-4ECB-8403-9F4214427498}" dt="2025-03-11T10:45:29.068" v="2156" actId="47"/>
        <pc:sldMkLst>
          <pc:docMk/>
          <pc:sldMk cId="1068218482" sldId="630"/>
        </pc:sldMkLst>
      </pc:sldChg>
      <pc:sldChg chg="del">
        <pc:chgData name="Jo Durber" userId="a8d6e555-d20b-4991-8c78-1274f54fa654" providerId="ADAL" clId="{79EA91BC-3E37-4ECB-8403-9F4214427498}" dt="2025-03-11T10:04:27.567" v="1139" actId="2696"/>
        <pc:sldMkLst>
          <pc:docMk/>
          <pc:sldMk cId="4024640002" sldId="631"/>
        </pc:sldMkLst>
      </pc:sldChg>
      <pc:sldChg chg="del">
        <pc:chgData name="Jo Durber" userId="a8d6e555-d20b-4991-8c78-1274f54fa654" providerId="ADAL" clId="{79EA91BC-3E37-4ECB-8403-9F4214427498}" dt="2025-03-11T10:04:31.553" v="1140" actId="2696"/>
        <pc:sldMkLst>
          <pc:docMk/>
          <pc:sldMk cId="1883915514" sldId="632"/>
        </pc:sldMkLst>
      </pc:sldChg>
      <pc:sldChg chg="del">
        <pc:chgData name="Jo Durber" userId="a8d6e555-d20b-4991-8c78-1274f54fa654" providerId="ADAL" clId="{79EA91BC-3E37-4ECB-8403-9F4214427498}" dt="2025-03-11T10:44:29.340" v="2115" actId="47"/>
        <pc:sldMkLst>
          <pc:docMk/>
          <pc:sldMk cId="1346697123" sldId="633"/>
        </pc:sldMkLst>
      </pc:sldChg>
      <pc:sldChg chg="del">
        <pc:chgData name="Jo Durber" userId="a8d6e555-d20b-4991-8c78-1274f54fa654" providerId="ADAL" clId="{79EA91BC-3E37-4ECB-8403-9F4214427498}" dt="2025-03-11T14:01:22.079" v="4214" actId="47"/>
        <pc:sldMkLst>
          <pc:docMk/>
          <pc:sldMk cId="1565780963" sldId="634"/>
        </pc:sldMkLst>
      </pc:sldChg>
      <pc:sldChg chg="del">
        <pc:chgData name="Jo Durber" userId="a8d6e555-d20b-4991-8c78-1274f54fa654" providerId="ADAL" clId="{79EA91BC-3E37-4ECB-8403-9F4214427498}" dt="2025-03-11T10:04:36.498" v="1141" actId="2696"/>
        <pc:sldMkLst>
          <pc:docMk/>
          <pc:sldMk cId="4050656981" sldId="635"/>
        </pc:sldMkLst>
      </pc:sldChg>
      <pc:sldChg chg="del">
        <pc:chgData name="Jo Durber" userId="a8d6e555-d20b-4991-8c78-1274f54fa654" providerId="ADAL" clId="{79EA91BC-3E37-4ECB-8403-9F4214427498}" dt="2025-03-11T10:04:40.346" v="1142" actId="2696"/>
        <pc:sldMkLst>
          <pc:docMk/>
          <pc:sldMk cId="2913704830" sldId="636"/>
        </pc:sldMkLst>
      </pc:sldChg>
      <pc:sldChg chg="del">
        <pc:chgData name="Jo Durber" userId="a8d6e555-d20b-4991-8c78-1274f54fa654" providerId="ADAL" clId="{79EA91BC-3E37-4ECB-8403-9F4214427498}" dt="2025-03-11T10:04:46.612" v="1143" actId="2696"/>
        <pc:sldMkLst>
          <pc:docMk/>
          <pc:sldMk cId="2490668479" sldId="637"/>
        </pc:sldMkLst>
      </pc:sldChg>
      <pc:sldChg chg="del">
        <pc:chgData name="Jo Durber" userId="a8d6e555-d20b-4991-8c78-1274f54fa654" providerId="ADAL" clId="{79EA91BC-3E37-4ECB-8403-9F4214427498}" dt="2025-03-11T10:04:50.379" v="1144" actId="2696"/>
        <pc:sldMkLst>
          <pc:docMk/>
          <pc:sldMk cId="1764720371" sldId="638"/>
        </pc:sldMkLst>
      </pc:sldChg>
      <pc:sldChg chg="del">
        <pc:chgData name="Jo Durber" userId="a8d6e555-d20b-4991-8c78-1274f54fa654" providerId="ADAL" clId="{79EA91BC-3E37-4ECB-8403-9F4214427498}" dt="2025-03-11T10:04:57.569" v="1145" actId="2696"/>
        <pc:sldMkLst>
          <pc:docMk/>
          <pc:sldMk cId="543389135" sldId="639"/>
        </pc:sldMkLst>
      </pc:sldChg>
      <pc:sldChg chg="addSp delSp add del setBg delDesignElem">
        <pc:chgData name="Jo Durber" userId="a8d6e555-d20b-4991-8c78-1274f54fa654" providerId="ADAL" clId="{79EA91BC-3E37-4ECB-8403-9F4214427498}" dt="2025-03-07T10:11:58.290" v="139"/>
        <pc:sldMkLst>
          <pc:docMk/>
          <pc:sldMk cId="141407671" sldId="640"/>
        </pc:sldMkLst>
      </pc:sldChg>
      <pc:sldChg chg="addSp delSp add del setBg delDesignElem">
        <pc:chgData name="Jo Durber" userId="a8d6e555-d20b-4991-8c78-1274f54fa654" providerId="ADAL" clId="{79EA91BC-3E37-4ECB-8403-9F4214427498}" dt="2025-03-07T10:11:58.290" v="139"/>
        <pc:sldMkLst>
          <pc:docMk/>
          <pc:sldMk cId="3805999843" sldId="641"/>
        </pc:sldMkLst>
      </pc:sldChg>
      <pc:sldChg chg="addSp delSp add del setBg delDesignElem">
        <pc:chgData name="Jo Durber" userId="a8d6e555-d20b-4991-8c78-1274f54fa654" providerId="ADAL" clId="{79EA91BC-3E37-4ECB-8403-9F4214427498}" dt="2025-03-07T10:11:58.290" v="139"/>
        <pc:sldMkLst>
          <pc:docMk/>
          <pc:sldMk cId="3052759432" sldId="642"/>
        </pc:sldMkLst>
      </pc:sldChg>
      <pc:sldChg chg="modSp add mod">
        <pc:chgData name="Jo Durber" userId="a8d6e555-d20b-4991-8c78-1274f54fa654" providerId="ADAL" clId="{79EA91BC-3E37-4ECB-8403-9F4214427498}" dt="2025-03-07T10:39:57.814" v="991" actId="255"/>
        <pc:sldMkLst>
          <pc:docMk/>
          <pc:sldMk cId="1279159537" sldId="643"/>
        </pc:sldMkLst>
        <pc:spChg chg="mod">
          <ac:chgData name="Jo Durber" userId="a8d6e555-d20b-4991-8c78-1274f54fa654" providerId="ADAL" clId="{79EA91BC-3E37-4ECB-8403-9F4214427498}" dt="2025-03-07T10:39:57.814" v="991" actId="255"/>
          <ac:spMkLst>
            <pc:docMk/>
            <pc:sldMk cId="1279159537" sldId="643"/>
            <ac:spMk id="27651" creationId="{EE32E8E3-E8D9-AFE9-0EA2-D8E54033D771}"/>
          </ac:spMkLst>
        </pc:spChg>
        <pc:graphicFrameChg chg="mod modGraphic">
          <ac:chgData name="Jo Durber" userId="a8d6e555-d20b-4991-8c78-1274f54fa654" providerId="ADAL" clId="{79EA91BC-3E37-4ECB-8403-9F4214427498}" dt="2025-03-07T10:16:46.849" v="155"/>
          <ac:graphicFrameMkLst>
            <pc:docMk/>
            <pc:sldMk cId="1279159537" sldId="643"/>
            <ac:graphicFrameMk id="11" creationId="{430838AD-5414-33B6-D85B-0D14000CF1D4}"/>
          </ac:graphicFrameMkLst>
        </pc:graphicFrameChg>
      </pc:sldChg>
      <pc:sldChg chg="modSp add mod">
        <pc:chgData name="Jo Durber" userId="a8d6e555-d20b-4991-8c78-1274f54fa654" providerId="ADAL" clId="{79EA91BC-3E37-4ECB-8403-9F4214427498}" dt="2025-03-07T10:24:02.884" v="172"/>
        <pc:sldMkLst>
          <pc:docMk/>
          <pc:sldMk cId="3218034969" sldId="644"/>
        </pc:sldMkLst>
        <pc:spChg chg="mod">
          <ac:chgData name="Jo Durber" userId="a8d6e555-d20b-4991-8c78-1274f54fa654" providerId="ADAL" clId="{79EA91BC-3E37-4ECB-8403-9F4214427498}" dt="2025-03-07T10:14:54.443" v="146" actId="6549"/>
          <ac:spMkLst>
            <pc:docMk/>
            <pc:sldMk cId="3218034969" sldId="644"/>
            <ac:spMk id="27651" creationId="{97CBFDFA-ABF9-36B3-F527-456F693279AD}"/>
          </ac:spMkLst>
        </pc:spChg>
        <pc:graphicFrameChg chg="mod modGraphic">
          <ac:chgData name="Jo Durber" userId="a8d6e555-d20b-4991-8c78-1274f54fa654" providerId="ADAL" clId="{79EA91BC-3E37-4ECB-8403-9F4214427498}" dt="2025-03-07T10:24:02.884" v="172"/>
          <ac:graphicFrameMkLst>
            <pc:docMk/>
            <pc:sldMk cId="3218034969" sldId="644"/>
            <ac:graphicFrameMk id="11" creationId="{8BB9C71D-4C2B-1376-F199-12F196730D4F}"/>
          </ac:graphicFrameMkLst>
        </pc:graphicFrameChg>
      </pc:sldChg>
      <pc:sldChg chg="modSp add mod">
        <pc:chgData name="Jo Durber" userId="a8d6e555-d20b-4991-8c78-1274f54fa654" providerId="ADAL" clId="{79EA91BC-3E37-4ECB-8403-9F4214427498}" dt="2025-03-07T10:25:04.862" v="177" actId="2711"/>
        <pc:sldMkLst>
          <pc:docMk/>
          <pc:sldMk cId="3205756023" sldId="645"/>
        </pc:sldMkLst>
        <pc:graphicFrameChg chg="mod modGraphic">
          <ac:chgData name="Jo Durber" userId="a8d6e555-d20b-4991-8c78-1274f54fa654" providerId="ADAL" clId="{79EA91BC-3E37-4ECB-8403-9F4214427498}" dt="2025-03-07T10:25:04.862" v="177" actId="2711"/>
          <ac:graphicFrameMkLst>
            <pc:docMk/>
            <pc:sldMk cId="3205756023" sldId="645"/>
            <ac:graphicFrameMk id="11" creationId="{89DBCAFE-D61D-DCDB-9094-08F1BE532F80}"/>
          </ac:graphicFrameMkLst>
        </pc:graphicFrameChg>
      </pc:sldChg>
      <pc:sldChg chg="modSp add mod">
        <pc:chgData name="Jo Durber" userId="a8d6e555-d20b-4991-8c78-1274f54fa654" providerId="ADAL" clId="{79EA91BC-3E37-4ECB-8403-9F4214427498}" dt="2025-03-07T10:24:35.458" v="176" actId="20577"/>
        <pc:sldMkLst>
          <pc:docMk/>
          <pc:sldMk cId="2688741305" sldId="646"/>
        </pc:sldMkLst>
        <pc:graphicFrameChg chg="mod modGraphic">
          <ac:chgData name="Jo Durber" userId="a8d6e555-d20b-4991-8c78-1274f54fa654" providerId="ADAL" clId="{79EA91BC-3E37-4ECB-8403-9F4214427498}" dt="2025-03-07T10:24:35.458" v="176" actId="20577"/>
          <ac:graphicFrameMkLst>
            <pc:docMk/>
            <pc:sldMk cId="2688741305" sldId="646"/>
            <ac:graphicFrameMk id="11" creationId="{F3EF2DE8-040B-798D-51A1-EBF5957AFC6E}"/>
          </ac:graphicFrameMkLst>
        </pc:graphicFrameChg>
      </pc:sldChg>
      <pc:sldChg chg="modSp add mod">
        <pc:chgData name="Jo Durber" userId="a8d6e555-d20b-4991-8c78-1274f54fa654" providerId="ADAL" clId="{79EA91BC-3E37-4ECB-8403-9F4214427498}" dt="2025-03-07T10:30:11.846" v="434" actId="20577"/>
        <pc:sldMkLst>
          <pc:docMk/>
          <pc:sldMk cId="453364646" sldId="647"/>
        </pc:sldMkLst>
        <pc:spChg chg="mod">
          <ac:chgData name="Jo Durber" userId="a8d6e555-d20b-4991-8c78-1274f54fa654" providerId="ADAL" clId="{79EA91BC-3E37-4ECB-8403-9F4214427498}" dt="2025-03-07T10:27:38.459" v="405" actId="113"/>
          <ac:spMkLst>
            <pc:docMk/>
            <pc:sldMk cId="453364646" sldId="647"/>
            <ac:spMk id="27651" creationId="{26F3951E-718B-2C53-5C9B-B0694FF8EBE8}"/>
          </ac:spMkLst>
        </pc:spChg>
        <pc:graphicFrameChg chg="mod modGraphic">
          <ac:chgData name="Jo Durber" userId="a8d6e555-d20b-4991-8c78-1274f54fa654" providerId="ADAL" clId="{79EA91BC-3E37-4ECB-8403-9F4214427498}" dt="2025-03-07T10:30:11.846" v="434" actId="20577"/>
          <ac:graphicFrameMkLst>
            <pc:docMk/>
            <pc:sldMk cId="453364646" sldId="647"/>
            <ac:graphicFrameMk id="11" creationId="{D1F1F351-6E26-367D-2076-80449B580A76}"/>
          </ac:graphicFrameMkLst>
        </pc:graphicFrameChg>
      </pc:sldChg>
      <pc:sldChg chg="add del">
        <pc:chgData name="Jo Durber" userId="a8d6e555-d20b-4991-8c78-1274f54fa654" providerId="ADAL" clId="{79EA91BC-3E37-4ECB-8403-9F4214427498}" dt="2025-03-07T10:31:32.310" v="436"/>
        <pc:sldMkLst>
          <pc:docMk/>
          <pc:sldMk cId="3010802763" sldId="648"/>
        </pc:sldMkLst>
      </pc:sldChg>
      <pc:sldChg chg="modSp add mod ord">
        <pc:chgData name="Jo Durber" userId="a8d6e555-d20b-4991-8c78-1274f54fa654" providerId="ADAL" clId="{79EA91BC-3E37-4ECB-8403-9F4214427498}" dt="2025-03-07T10:34:52.327" v="581" actId="255"/>
        <pc:sldMkLst>
          <pc:docMk/>
          <pc:sldMk cId="3892703746" sldId="648"/>
        </pc:sldMkLst>
        <pc:spChg chg="mod">
          <ac:chgData name="Jo Durber" userId="a8d6e555-d20b-4991-8c78-1274f54fa654" providerId="ADAL" clId="{79EA91BC-3E37-4ECB-8403-9F4214427498}" dt="2025-03-07T10:34:10.228" v="577" actId="255"/>
          <ac:spMkLst>
            <pc:docMk/>
            <pc:sldMk cId="3892703746" sldId="648"/>
            <ac:spMk id="27651" creationId="{37592792-B07D-4CBF-AD83-18CFEC3DB7AA}"/>
          </ac:spMkLst>
        </pc:spChg>
        <pc:graphicFrameChg chg="mod modGraphic">
          <ac:chgData name="Jo Durber" userId="a8d6e555-d20b-4991-8c78-1274f54fa654" providerId="ADAL" clId="{79EA91BC-3E37-4ECB-8403-9F4214427498}" dt="2025-03-07T10:34:52.327" v="581" actId="255"/>
          <ac:graphicFrameMkLst>
            <pc:docMk/>
            <pc:sldMk cId="3892703746" sldId="648"/>
            <ac:graphicFrameMk id="11" creationId="{21F95E53-2724-E41D-AD5E-7E0463C13ABD}"/>
          </ac:graphicFrameMkLst>
        </pc:graphicFrameChg>
      </pc:sldChg>
      <pc:sldChg chg="add del">
        <pc:chgData name="Jo Durber" userId="a8d6e555-d20b-4991-8c78-1274f54fa654" providerId="ADAL" clId="{79EA91BC-3E37-4ECB-8403-9F4214427498}" dt="2025-03-07T10:32:36.849" v="509"/>
        <pc:sldMkLst>
          <pc:docMk/>
          <pc:sldMk cId="167307144" sldId="649"/>
        </pc:sldMkLst>
      </pc:sldChg>
      <pc:sldChg chg="modSp add mod">
        <pc:chgData name="Jo Durber" userId="a8d6e555-d20b-4991-8c78-1274f54fa654" providerId="ADAL" clId="{79EA91BC-3E37-4ECB-8403-9F4214427498}" dt="2025-03-07T10:38:11.930" v="962" actId="255"/>
        <pc:sldMkLst>
          <pc:docMk/>
          <pc:sldMk cId="4244630461" sldId="649"/>
        </pc:sldMkLst>
        <pc:spChg chg="mod">
          <ac:chgData name="Jo Durber" userId="a8d6e555-d20b-4991-8c78-1274f54fa654" providerId="ADAL" clId="{79EA91BC-3E37-4ECB-8403-9F4214427498}" dt="2025-03-07T10:36:13.568" v="653" actId="20577"/>
          <ac:spMkLst>
            <pc:docMk/>
            <pc:sldMk cId="4244630461" sldId="649"/>
            <ac:spMk id="27651" creationId="{1E9EE4BF-B6E5-1B74-A722-F0E40E8AEA20}"/>
          </ac:spMkLst>
        </pc:spChg>
        <pc:graphicFrameChg chg="mod modGraphic">
          <ac:chgData name="Jo Durber" userId="a8d6e555-d20b-4991-8c78-1274f54fa654" providerId="ADAL" clId="{79EA91BC-3E37-4ECB-8403-9F4214427498}" dt="2025-03-07T10:38:11.930" v="962" actId="255"/>
          <ac:graphicFrameMkLst>
            <pc:docMk/>
            <pc:sldMk cId="4244630461" sldId="649"/>
            <ac:graphicFrameMk id="11" creationId="{D0665715-F653-2072-D069-3CD8A32309F5}"/>
          </ac:graphicFrameMkLst>
        </pc:graphicFrameChg>
      </pc:sldChg>
      <pc:sldChg chg="modSp add mod ord">
        <pc:chgData name="Jo Durber" userId="a8d6e555-d20b-4991-8c78-1274f54fa654" providerId="ADAL" clId="{79EA91BC-3E37-4ECB-8403-9F4214427498}" dt="2025-03-11T10:19:27.752" v="1817"/>
        <pc:sldMkLst>
          <pc:docMk/>
          <pc:sldMk cId="2377327352" sldId="650"/>
        </pc:sldMkLst>
        <pc:graphicFrameChg chg="mod modGraphic">
          <ac:chgData name="Jo Durber" userId="a8d6e555-d20b-4991-8c78-1274f54fa654" providerId="ADAL" clId="{79EA91BC-3E37-4ECB-8403-9F4214427498}" dt="2025-03-11T10:19:27.752" v="1817"/>
          <ac:graphicFrameMkLst>
            <pc:docMk/>
            <pc:sldMk cId="2377327352" sldId="650"/>
            <ac:graphicFrameMk id="11" creationId="{5087AFD6-4CF2-B5F5-C604-DFDF16714E20}"/>
          </ac:graphicFrameMkLst>
        </pc:graphicFrameChg>
      </pc:sldChg>
      <pc:sldChg chg="modSp add mod">
        <pc:chgData name="Jo Durber" userId="a8d6e555-d20b-4991-8c78-1274f54fa654" providerId="ADAL" clId="{79EA91BC-3E37-4ECB-8403-9F4214427498}" dt="2025-03-11T10:25:21.021" v="2114" actId="1076"/>
        <pc:sldMkLst>
          <pc:docMk/>
          <pc:sldMk cId="2591047305" sldId="651"/>
        </pc:sldMkLst>
        <pc:spChg chg="mod">
          <ac:chgData name="Jo Durber" userId="a8d6e555-d20b-4991-8c78-1274f54fa654" providerId="ADAL" clId="{79EA91BC-3E37-4ECB-8403-9F4214427498}" dt="2025-03-11T10:21:18.368" v="1833" actId="1076"/>
          <ac:spMkLst>
            <pc:docMk/>
            <pc:sldMk cId="2591047305" sldId="651"/>
            <ac:spMk id="27651" creationId="{965FABFA-B475-3E1E-8A1A-16BA256523D2}"/>
          </ac:spMkLst>
        </pc:spChg>
        <pc:graphicFrameChg chg="mod modGraphic">
          <ac:chgData name="Jo Durber" userId="a8d6e555-d20b-4991-8c78-1274f54fa654" providerId="ADAL" clId="{79EA91BC-3E37-4ECB-8403-9F4214427498}" dt="2025-03-11T10:25:21.021" v="2114" actId="1076"/>
          <ac:graphicFrameMkLst>
            <pc:docMk/>
            <pc:sldMk cId="2591047305" sldId="651"/>
            <ac:graphicFrameMk id="11" creationId="{47C3E61D-360C-6CE9-14CF-0F854819A54E}"/>
          </ac:graphicFrameMkLst>
        </pc:graphicFrameChg>
      </pc:sldChg>
      <pc:sldChg chg="modSp add mod">
        <pc:chgData name="Jo Durber" userId="a8d6e555-d20b-4991-8c78-1274f54fa654" providerId="ADAL" clId="{79EA91BC-3E37-4ECB-8403-9F4214427498}" dt="2025-03-13T18:45:16.609" v="5247"/>
        <pc:sldMkLst>
          <pc:docMk/>
          <pc:sldMk cId="3453066913" sldId="652"/>
        </pc:sldMkLst>
        <pc:spChg chg="mod">
          <ac:chgData name="Jo Durber" userId="a8d6e555-d20b-4991-8c78-1274f54fa654" providerId="ADAL" clId="{79EA91BC-3E37-4ECB-8403-9F4214427498}" dt="2025-03-11T13:47:15.155" v="2775" actId="6549"/>
          <ac:spMkLst>
            <pc:docMk/>
            <pc:sldMk cId="3453066913" sldId="652"/>
            <ac:spMk id="27651" creationId="{E8CBDE7F-FC9C-0AE5-BC3B-09BB4C118FA6}"/>
          </ac:spMkLst>
        </pc:spChg>
        <pc:graphicFrameChg chg="mod modGraphic">
          <ac:chgData name="Jo Durber" userId="a8d6e555-d20b-4991-8c78-1274f54fa654" providerId="ADAL" clId="{79EA91BC-3E37-4ECB-8403-9F4214427498}" dt="2025-03-13T18:45:16.609" v="5247"/>
          <ac:graphicFrameMkLst>
            <pc:docMk/>
            <pc:sldMk cId="3453066913" sldId="652"/>
            <ac:graphicFrameMk id="11" creationId="{09A853B4-EFDC-031C-095D-C59651C3A913}"/>
          </ac:graphicFrameMkLst>
        </pc:graphicFrameChg>
      </pc:sldChg>
      <pc:sldChg chg="modSp add mod">
        <pc:chgData name="Jo Durber" userId="a8d6e555-d20b-4991-8c78-1274f54fa654" providerId="ADAL" clId="{79EA91BC-3E37-4ECB-8403-9F4214427498}" dt="2025-03-11T14:00:31.087" v="4211" actId="20577"/>
        <pc:sldMkLst>
          <pc:docMk/>
          <pc:sldMk cId="3735757929" sldId="653"/>
        </pc:sldMkLst>
        <pc:spChg chg="mod">
          <ac:chgData name="Jo Durber" userId="a8d6e555-d20b-4991-8c78-1274f54fa654" providerId="ADAL" clId="{79EA91BC-3E37-4ECB-8403-9F4214427498}" dt="2025-03-11T13:55:53.214" v="3841" actId="6549"/>
          <ac:spMkLst>
            <pc:docMk/>
            <pc:sldMk cId="3735757929" sldId="653"/>
            <ac:spMk id="27651" creationId="{DEB61605-EEC8-1142-708F-44CF383950F9}"/>
          </ac:spMkLst>
        </pc:spChg>
        <pc:graphicFrameChg chg="mod modGraphic">
          <ac:chgData name="Jo Durber" userId="a8d6e555-d20b-4991-8c78-1274f54fa654" providerId="ADAL" clId="{79EA91BC-3E37-4ECB-8403-9F4214427498}" dt="2025-03-11T14:00:31.087" v="4211" actId="20577"/>
          <ac:graphicFrameMkLst>
            <pc:docMk/>
            <pc:sldMk cId="3735757929" sldId="653"/>
            <ac:graphicFrameMk id="11" creationId="{2217AD80-F756-9192-C72B-36BC9EF234FE}"/>
          </ac:graphicFrameMkLst>
        </pc:graphicFrameChg>
      </pc:sldChg>
      <pc:sldChg chg="modSp add mod">
        <pc:chgData name="Jo Durber" userId="a8d6e555-d20b-4991-8c78-1274f54fa654" providerId="ADAL" clId="{79EA91BC-3E37-4ECB-8403-9F4214427498}" dt="2025-03-12T09:47:08.542" v="4351" actId="108"/>
        <pc:sldMkLst>
          <pc:docMk/>
          <pc:sldMk cId="972371711" sldId="654"/>
        </pc:sldMkLst>
        <pc:spChg chg="mod">
          <ac:chgData name="Jo Durber" userId="a8d6e555-d20b-4991-8c78-1274f54fa654" providerId="ADAL" clId="{79EA91BC-3E37-4ECB-8403-9F4214427498}" dt="2025-03-12T09:46:32.402" v="4348" actId="20577"/>
          <ac:spMkLst>
            <pc:docMk/>
            <pc:sldMk cId="972371711" sldId="654"/>
            <ac:spMk id="27651" creationId="{C9DC586B-1CE2-E9BE-2602-9D99BBD4FB66}"/>
          </ac:spMkLst>
        </pc:spChg>
        <pc:graphicFrameChg chg="modGraphic">
          <ac:chgData name="Jo Durber" userId="a8d6e555-d20b-4991-8c78-1274f54fa654" providerId="ADAL" clId="{79EA91BC-3E37-4ECB-8403-9F4214427498}" dt="2025-03-12T09:47:08.542" v="4351" actId="108"/>
          <ac:graphicFrameMkLst>
            <pc:docMk/>
            <pc:sldMk cId="972371711" sldId="654"/>
            <ac:graphicFrameMk id="11" creationId="{F7BDFDA7-71B2-2AD6-DC5F-D90202F2D054}"/>
          </ac:graphicFrameMkLst>
        </pc:graphicFrameChg>
      </pc:sldChg>
      <pc:sldChg chg="addSp delSp modSp add mod">
        <pc:chgData name="Jo Durber" userId="a8d6e555-d20b-4991-8c78-1274f54fa654" providerId="ADAL" clId="{79EA91BC-3E37-4ECB-8403-9F4214427498}" dt="2025-03-14T15:34:38.962" v="5275"/>
        <pc:sldMkLst>
          <pc:docMk/>
          <pc:sldMk cId="3784443560" sldId="655"/>
        </pc:sldMkLst>
        <pc:spChg chg="mod">
          <ac:chgData name="Jo Durber" userId="a8d6e555-d20b-4991-8c78-1274f54fa654" providerId="ADAL" clId="{79EA91BC-3E37-4ECB-8403-9F4214427498}" dt="2025-03-13T18:42:54.576" v="4368" actId="20577"/>
          <ac:spMkLst>
            <pc:docMk/>
            <pc:sldMk cId="3784443560" sldId="655"/>
            <ac:spMk id="27651" creationId="{ED684936-4993-84E7-D79A-D5C7798E7CF7}"/>
          </ac:spMkLst>
        </pc:spChg>
        <pc:graphicFrameChg chg="mod modGraphic">
          <ac:chgData name="Jo Durber" userId="a8d6e555-d20b-4991-8c78-1274f54fa654" providerId="ADAL" clId="{79EA91BC-3E37-4ECB-8403-9F4214427498}" dt="2025-03-14T15:34:38.962" v="5275"/>
          <ac:graphicFrameMkLst>
            <pc:docMk/>
            <pc:sldMk cId="3784443560" sldId="655"/>
            <ac:graphicFrameMk id="11" creationId="{C810A280-47E2-B15A-A7CB-E2E632C4C74D}"/>
          </ac:graphicFrameMkLst>
        </pc:graphicFrameChg>
        <pc:picChg chg="add del">
          <ac:chgData name="Jo Durber" userId="a8d6e555-d20b-4991-8c78-1274f54fa654" providerId="ADAL" clId="{79EA91BC-3E37-4ECB-8403-9F4214427498}" dt="2025-03-13T18:49:12.542" v="5261" actId="22"/>
          <ac:picMkLst>
            <pc:docMk/>
            <pc:sldMk cId="3784443560" sldId="655"/>
            <ac:picMk id="3" creationId="{E0154F8D-5F98-095D-B43C-9C83A255A293}"/>
          </ac:picMkLst>
        </pc:picChg>
        <pc:picChg chg="add del">
          <ac:chgData name="Jo Durber" userId="a8d6e555-d20b-4991-8c78-1274f54fa654" providerId="ADAL" clId="{79EA91BC-3E37-4ECB-8403-9F4214427498}" dt="2025-03-13T18:50:30.203" v="5265" actId="22"/>
          <ac:picMkLst>
            <pc:docMk/>
            <pc:sldMk cId="3784443560" sldId="655"/>
            <ac:picMk id="5" creationId="{7CE28DB8-4482-A39D-61E5-F1A0A448EF81}"/>
          </ac:picMkLst>
        </pc:picChg>
      </pc:sldChg>
      <pc:sldChg chg="modSp add mod">
        <pc:chgData name="Jo Durber" userId="a8d6e555-d20b-4991-8c78-1274f54fa654" providerId="ADAL" clId="{79EA91BC-3E37-4ECB-8403-9F4214427498}" dt="2025-03-13T18:52:20.586" v="5270" actId="255"/>
        <pc:sldMkLst>
          <pc:docMk/>
          <pc:sldMk cId="1469309545" sldId="656"/>
        </pc:sldMkLst>
        <pc:spChg chg="mod">
          <ac:chgData name="Jo Durber" userId="a8d6e555-d20b-4991-8c78-1274f54fa654" providerId="ADAL" clId="{79EA91BC-3E37-4ECB-8403-9F4214427498}" dt="2025-03-13T18:46:38.867" v="5257" actId="6549"/>
          <ac:spMkLst>
            <pc:docMk/>
            <pc:sldMk cId="1469309545" sldId="656"/>
            <ac:spMk id="27651" creationId="{8425645F-5C19-F447-FCB2-D8A44A4E021B}"/>
          </ac:spMkLst>
        </pc:spChg>
        <pc:graphicFrameChg chg="mod modGraphic">
          <ac:chgData name="Jo Durber" userId="a8d6e555-d20b-4991-8c78-1274f54fa654" providerId="ADAL" clId="{79EA91BC-3E37-4ECB-8403-9F4214427498}" dt="2025-03-13T18:52:20.586" v="5270" actId="255"/>
          <ac:graphicFrameMkLst>
            <pc:docMk/>
            <pc:sldMk cId="1469309545" sldId="656"/>
            <ac:graphicFrameMk id="11" creationId="{70CF6F9C-B5DB-2D1A-EE85-212603BBDD01}"/>
          </ac:graphicFrameMkLst>
        </pc:graphicFrameChg>
      </pc:sldChg>
      <pc:sldChg chg="modSp add mod">
        <pc:chgData name="Jo Durber" userId="a8d6e555-d20b-4991-8c78-1274f54fa654" providerId="ADAL" clId="{79EA91BC-3E37-4ECB-8403-9F4214427498}" dt="2025-03-14T15:35:07.255" v="5277" actId="1076"/>
        <pc:sldMkLst>
          <pc:docMk/>
          <pc:sldMk cId="3455010704" sldId="657"/>
        </pc:sldMkLst>
        <pc:graphicFrameChg chg="mod modGraphic">
          <ac:chgData name="Jo Durber" userId="a8d6e555-d20b-4991-8c78-1274f54fa654" providerId="ADAL" clId="{79EA91BC-3E37-4ECB-8403-9F4214427498}" dt="2025-03-14T15:35:07.255" v="5277" actId="1076"/>
          <ac:graphicFrameMkLst>
            <pc:docMk/>
            <pc:sldMk cId="3455010704" sldId="657"/>
            <ac:graphicFrameMk id="11" creationId="{C605168A-729A-ED52-C7B0-A9C036F19637}"/>
          </ac:graphicFrameMkLst>
        </pc:graphicFrameChg>
      </pc:sldChg>
      <pc:sldChg chg="add del">
        <pc:chgData name="Jo Durber" userId="a8d6e555-d20b-4991-8c78-1274f54fa654" providerId="ADAL" clId="{79EA91BC-3E37-4ECB-8403-9F4214427498}" dt="2025-03-14T15:32:11.213" v="5273"/>
        <pc:sldMkLst>
          <pc:docMk/>
          <pc:sldMk cId="2855351995" sldId="658"/>
        </pc:sldMkLst>
      </pc:sldChg>
      <pc:sldMasterChg chg="del delSldLayout">
        <pc:chgData name="Jo Durber" userId="a8d6e555-d20b-4991-8c78-1274f54fa654" providerId="ADAL" clId="{79EA91BC-3E37-4ECB-8403-9F4214427498}" dt="2025-03-11T10:44:29.340" v="2115" actId="47"/>
        <pc:sldMasterMkLst>
          <pc:docMk/>
          <pc:sldMasterMk cId="1020027392" sldId="2147483672"/>
        </pc:sldMasterMkLst>
        <pc:sldLayoutChg chg="del">
          <pc:chgData name="Jo Durber" userId="a8d6e555-d20b-4991-8c78-1274f54fa654" providerId="ADAL" clId="{79EA91BC-3E37-4ECB-8403-9F4214427498}" dt="2025-03-11T10:44:29.340" v="2115" actId="47"/>
          <pc:sldLayoutMkLst>
            <pc:docMk/>
            <pc:sldMasterMk cId="1020027392" sldId="2147483672"/>
            <pc:sldLayoutMk cId="1067960742" sldId="2147483673"/>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1958932809" sldId="2147483674"/>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410001537" sldId="2147483675"/>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1473125700" sldId="2147483676"/>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815311510" sldId="2147483677"/>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3673305051" sldId="2147483678"/>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3096628139" sldId="2147483679"/>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1273723377" sldId="2147483680"/>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1329539472" sldId="2147483681"/>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2363936412" sldId="2147483682"/>
          </pc:sldLayoutMkLst>
        </pc:sldLayoutChg>
        <pc:sldLayoutChg chg="del">
          <pc:chgData name="Jo Durber" userId="a8d6e555-d20b-4991-8c78-1274f54fa654" providerId="ADAL" clId="{79EA91BC-3E37-4ECB-8403-9F4214427498}" dt="2025-03-11T10:44:29.340" v="2115" actId="47"/>
          <pc:sldLayoutMkLst>
            <pc:docMk/>
            <pc:sldMasterMk cId="1020027392" sldId="2147483672"/>
            <pc:sldLayoutMk cId="2502860542" sldId="2147483683"/>
          </pc:sldLayoutMkLst>
        </pc:sldLayoutChg>
      </pc:sldMasterChg>
      <pc:sldMasterChg chg="del delSldLayout">
        <pc:chgData name="Jo Durber" userId="a8d6e555-d20b-4991-8c78-1274f54fa654" providerId="ADAL" clId="{79EA91BC-3E37-4ECB-8403-9F4214427498}" dt="2025-03-07T10:39:13.621" v="990" actId="47"/>
        <pc:sldMasterMkLst>
          <pc:docMk/>
          <pc:sldMasterMk cId="497715508" sldId="2147483684"/>
        </pc:sldMasterMkLst>
        <pc:sldLayoutChg chg="del">
          <pc:chgData name="Jo Durber" userId="a8d6e555-d20b-4991-8c78-1274f54fa654" providerId="ADAL" clId="{79EA91BC-3E37-4ECB-8403-9F4214427498}" dt="2025-03-07T10:39:13.621" v="990" actId="47"/>
          <pc:sldLayoutMkLst>
            <pc:docMk/>
            <pc:sldMasterMk cId="497715508" sldId="2147483684"/>
            <pc:sldLayoutMk cId="2107601363" sldId="2147483685"/>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2571922977" sldId="2147483686"/>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1177924404" sldId="2147483687"/>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469532483" sldId="2147483688"/>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2368218842" sldId="2147483689"/>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645734169" sldId="2147483690"/>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1638922586" sldId="2147483691"/>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439124378" sldId="2147483692"/>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2686132587" sldId="2147483693"/>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305612502" sldId="2147483694"/>
          </pc:sldLayoutMkLst>
        </pc:sldLayoutChg>
        <pc:sldLayoutChg chg="del">
          <pc:chgData name="Jo Durber" userId="a8d6e555-d20b-4991-8c78-1274f54fa654" providerId="ADAL" clId="{79EA91BC-3E37-4ECB-8403-9F4214427498}" dt="2025-03-07T10:39:13.621" v="990" actId="47"/>
          <pc:sldLayoutMkLst>
            <pc:docMk/>
            <pc:sldMasterMk cId="497715508" sldId="2147483684"/>
            <pc:sldLayoutMk cId="3696627235" sldId="2147483695"/>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B1C3EF-9026-4F04-9D04-AA01F58FDE50}" type="datetimeFigureOut">
              <a:rPr lang="en-GB" smtClean="0"/>
              <a:t>14/03/2025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A55826-13D4-4323-9B07-A2971CA8B8CA}" type="slidenum">
              <a:rPr lang="en-GB" smtClean="0"/>
              <a:t>‹#›</a:t>
            </a:fld>
            <a:endParaRPr lang="en-GB"/>
          </a:p>
        </p:txBody>
      </p:sp>
    </p:spTree>
    <p:extLst>
      <p:ext uri="{BB962C8B-B14F-4D97-AF65-F5344CB8AC3E}">
        <p14:creationId xmlns:p14="http://schemas.microsoft.com/office/powerpoint/2010/main" val="848661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4589C-C722-1F5A-E152-D378BB9C0360}"/>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A6436A0E-D02D-172A-05FE-20CF9A62E8AF}"/>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5EDCCC39-A8C0-10A7-FAA7-81918BE54642}"/>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E30047A1-B69E-C554-BCCE-CF5E53C6EB72}"/>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C18AA229-91AD-9F81-94B0-EBC4A9EDE88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36845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2B1E70-9ECC-8FB3-85BE-519632B6B13D}"/>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5EFE6918-A6BA-11FE-54EA-C6EBA3B619E4}"/>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12</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77B3EF1E-8FCB-A1F5-8BB4-988049339AD7}"/>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12</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56B8F0D5-8950-749C-A1AA-FB540FD411B6}"/>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46F6419B-9B58-AEA2-D201-27E16F4FA70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0854190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B1EB4-50EA-5364-080B-2B8E995646C2}"/>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FE67B5A8-ACFC-FAA7-9BFB-7CA08CE8C512}"/>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43776460-737B-07AD-99EF-9C630B2D65FC}"/>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B5439B98-89A8-7C4F-35E0-9F35B629F2AB}"/>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2D68084B-04F3-6AE6-CC5D-E4EA2875230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1040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D9346-234E-D6F1-91D6-FE7B0B1CC35D}"/>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4B62E70C-7423-4FBC-EC47-5D11CCF0689B}"/>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14</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1455F731-CB25-E765-18E4-CED9AE356A70}"/>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14</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A543CF9C-39B0-A7BA-729C-B9500F16A321}"/>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9B1F5052-EEFA-2804-A799-A16B09B38B8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307268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827274-7933-4664-5171-15CF6ADE42BB}"/>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6D354690-9D89-1152-CFAC-1659429474BC}"/>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19</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367A2BD2-0F82-C47D-E222-E1565552C3BE}"/>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19</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F39A885F-F396-28C9-3481-6C1FF5B4BD8F}"/>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E2F0B6A2-28DC-1952-7C0F-D0A07C52E85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85560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85372-B773-8F0B-9D47-104A3A834929}"/>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AB88B171-EB18-B86F-778B-3D4E74943578}"/>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20</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55CAEB6C-E7F0-5E94-57A3-971EE135D60C}"/>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20</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C6ACD43B-19FC-BE75-4DF3-A207A4DD39CC}"/>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5A8A5DEB-27F9-4B12-4726-C416261E7AB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011249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FAA00-8013-7553-03DC-349CF715ABCD}"/>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8AF3EAE8-90B8-1DBC-69E7-F01368ED1988}"/>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94A25946-0E76-5A7A-31BF-144AD27419FD}"/>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106D0DAB-E4C7-952A-443F-E9B67880F4D7}"/>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1FE0F336-8343-C9BE-F321-08B9753982A8}"/>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790315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AC1E68-5850-8B42-A058-CF3A23331F37}"/>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2BDE94C0-6055-1622-F671-79A0FF1E5C56}"/>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22</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F0211E33-393B-3F20-36F1-E0D6D71389B6}"/>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22</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F1CB27E2-C522-597E-45EA-85084BA7874A}"/>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CB7662FD-BBFE-FFBB-7201-4F3EFC97E70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81338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E0180-55D6-20EB-74D3-8D53BDEA9F28}"/>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E04741C1-76A1-31E0-7C5D-F545150C54A2}"/>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548DA35C-DF92-F210-50B4-7D5D8E5575EE}"/>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719E92BE-7D09-9CDF-95D1-2B07DF72FF49}"/>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8DF9A227-D29F-07E3-8A14-6497269ECB7D}"/>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1039819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9E460-F1CD-919E-1C9C-919460F1F4E6}"/>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4D0AF106-4795-7C02-5048-AFB0B36CBD08}"/>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24</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B6BBE801-D3AF-8F17-5443-10BF69CA9255}"/>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24</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277A2091-8C31-6593-386D-4D37696DFE2B}"/>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9236EC4C-5C76-9C42-90A9-D7AF7C82D21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8794578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5616F-1A83-0AF9-4AC1-6781CBE7A190}"/>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85BB0747-BDA7-F0A0-F597-B8AD03B57EC4}"/>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25</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01D50296-FB7B-7A5B-E88D-5D5499547739}"/>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25</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4B653081-82C1-E1E6-0A3C-A42CB6EEC2D7}"/>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6770A54B-5ABC-E1C9-268E-BF9A0220E6C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93501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4E14F-E406-FD10-6E96-F0726F43758B}"/>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AD42A9E4-3848-59A8-22CB-B5DDF0E811AB}"/>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F8068C0D-BAE9-42DA-BF1E-6ACDEAC1805B}"/>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C55F107C-5042-497E-2800-19A6F78CCA2C}"/>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303F64F3-E4D3-1E10-9FFB-5F90D3A1228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3992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0E54F8-2615-00AE-2A87-3CC9BA5C2D34}"/>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CB448839-DBEF-D614-1E64-04E27EBF0132}"/>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26</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1DBE977B-2628-F26F-47F5-527C629C596E}"/>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26</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E62B3AB7-B9AC-7DFE-2681-6E4B070DD15D}"/>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52E0F77F-AAC0-64C8-393E-89EAB43D554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609841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p:cNvSpPr>
            <a:spLocks noGrp="1" noRot="1" noChangeAspect="1" noChangeArrowheads="1" noTextEdit="1"/>
          </p:cNvSpPr>
          <p:nvPr>
            <p:ph type="sldImg"/>
          </p:nvPr>
        </p:nvSpPr>
        <p:spPr>
          <a:xfrm>
            <a:off x="382588" y="685800"/>
            <a:ext cx="6096000" cy="3429000"/>
          </a:xfrm>
          <a:ln/>
        </p:spPr>
      </p:sp>
      <p:sp>
        <p:nvSpPr>
          <p:cNvPr id="4198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9404587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10E64-48D3-82E1-3750-CFF934778061}"/>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61C1A8B1-C1DD-70DC-CDAB-8BC945D6E9AD}"/>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A6419C97-63E4-4430-D750-6C9926C41EA1}"/>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9F32BDF8-9EA3-BB41-531E-1746EAD3999B}"/>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6AF2F1BB-4135-B68D-1999-32FB3C666AD4}"/>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724799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C5E09-0666-1085-E543-FB9B87896355}"/>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6E539BE3-7F61-F4B9-7B5E-3F34364737FF}"/>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34</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33D6FA79-1B1E-83DA-3AC8-504A12E50192}"/>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34</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8FA92250-C66B-2F9D-78B1-17E45D8A1A4F}"/>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E39FCDB8-2B12-32EE-D560-9ECCDC82B02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735621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E26CD-A3F6-8832-7EB6-C81AB47C8DD5}"/>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0732DA73-24B4-95D4-DF2D-489C89FB3B55}"/>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36</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F0FA7CCB-6338-4B0E-F770-F49EFA02F29F}"/>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36</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B9BB0FC6-8F58-5FB7-0705-A5AEBB816D54}"/>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E8ECAE3E-5442-C42C-96F6-6B631C080C2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78121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B9171-F1E8-4143-052F-BB3B4998F728}"/>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1D527207-2636-5432-36FB-284A9524E82E}"/>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38</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F48AB2F9-466F-3135-0A78-22CD15219D01}"/>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38</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5E5455AC-71B0-72DE-1A75-3FDC0F58A1CF}"/>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28886BD3-B58A-28D7-3D2E-ABBA31C0D297}"/>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0770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A35FBD-6D2C-5068-E3F0-ACFA482B318B}"/>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66773423-CF59-6781-F4AE-6A93351DDC5E}"/>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39</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34FA3207-6882-9F32-2C7B-3601A718CBAB}"/>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39</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686FCF61-6A0A-308D-C18C-2DA9AE0AD4F9}"/>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459A1858-0001-1E26-E165-07F5DCD55BB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7550044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34D8E-AA1E-70C4-8617-2AB9D78824A2}"/>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185C717B-883C-6745-18E5-4E621B83A31A}"/>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40</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5475604E-00FB-552F-1F9F-A54F73CE0F15}"/>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40</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8306A5DC-E061-4609-2E62-08D7F9797739}"/>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65966BBC-EB32-6761-DB0E-C971D9DBDFF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30061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74FC9F-EAB8-53E8-8400-652A835C9A6B}"/>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989EF9A2-6713-D31E-4268-48214894B43A}"/>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24BA429D-6B2B-49C8-10C3-8944CC7B3E88}"/>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1C1F67D3-7626-3566-3773-3B92E5B0AEB2}"/>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46812505-1235-2620-9FAE-DA41C341D19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940691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CD23F-183F-BF00-CB1B-083964224FAD}"/>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873F45A6-5BD6-BB5A-5D67-838ED4F04CE2}"/>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42</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721FDD3F-E390-BD79-1278-4B56A9E0A6C4}"/>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42</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2D82DF81-8CA3-39F6-7FF6-A5C36678D7BE}"/>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A911CD0C-3B30-D13C-2049-FABDA2E1DD5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892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F6C769-B4CE-7627-7154-76AE9061ADDA}"/>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F07B59C8-102D-CB15-8F89-0664110E5041}"/>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B1FDE441-7C7C-CDF0-61F6-2ECF6317FF87}"/>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5</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8742D988-077D-EA49-75FF-3A0D85036621}"/>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6FDABF54-C190-1C67-87B1-2B8B5C44684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089311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9E638-A3A8-948C-2BEC-ABC31CF451BA}"/>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5D9A9662-CDD5-E942-E634-047C786F6EF9}"/>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8A6A481A-FC74-4E5C-34CF-6315C0C57075}"/>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43</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5FC99250-BC6B-109B-FE95-B0A79C91C780}"/>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EB956F59-F7B9-7A79-E091-64BD42967A1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4250603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C23B3-2FA3-AC82-E20B-4990601A4BB0}"/>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576723C6-7B17-1531-4FC2-A4BDF2BE75C1}"/>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6</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44F7C2A3-C707-E792-A080-0FE54F7CECF7}"/>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6</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12930A1B-6B06-F59C-7484-48D44DB4C7BA}"/>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72DF2669-1060-146E-F86C-BAC6ADF8772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33819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3A4F2-E49E-9DD0-D4BD-94050C90F3B3}"/>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E126F268-83C6-816B-FEEF-64ED2375BFDB}"/>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7</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80C74322-D91D-A77A-A09C-E0B6C08AC6F8}"/>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7</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CE9F9BC6-2658-C181-9366-C6BD1A0E16C1}"/>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8E72D705-4487-91B8-1CA5-C8A98F945A4E}"/>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99979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5E53CC-D759-4358-B5C2-29E9D2B7601E}"/>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6DDA5587-7D71-C5CA-2C0C-4E3104E77A37}"/>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8</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BEAD43CF-FE3F-8AAD-2A87-0A6C9AA7F097}"/>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8</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94E075FA-0812-3153-D571-391530CCA49D}"/>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37E5D39A-6A15-9741-887A-F9C4B5945412}"/>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31981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02AB8A-8CF1-67F0-A021-BB4702679D6F}"/>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CE4690D7-C421-9345-3795-FC04A6D1FC46}"/>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9</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BD4304E6-1715-DF9F-80D5-4FC6C682EECE}"/>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9</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5013C8A6-23D7-08BF-4A29-44A11C040FD9}"/>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F9A8A990-9797-010F-0A25-579E26F46C4F}"/>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5429281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6653DA-34F6-B884-E8B3-6E1B1B4D9893}"/>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8995B004-D147-32CF-DD9A-B6DEA75A4F4A}"/>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10</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053C83FF-6048-4CA4-39AC-12EF19D43BA2}"/>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10</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65B0C139-A35D-7320-F195-7ABC64B0AB1E}"/>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2B45C46F-8CD7-BF63-FEE5-D73485786F4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266304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3C995E-B523-AB56-85F2-0E8ABC664906}"/>
            </a:ext>
          </a:extLst>
        </p:cNvPr>
        <p:cNvGrpSpPr/>
        <p:nvPr/>
      </p:nvGrpSpPr>
      <p:grpSpPr>
        <a:xfrm>
          <a:off x="0" y="0"/>
          <a:ext cx="0" cy="0"/>
          <a:chOff x="0" y="0"/>
          <a:chExt cx="0" cy="0"/>
        </a:xfrm>
      </p:grpSpPr>
      <p:sp>
        <p:nvSpPr>
          <p:cNvPr id="41986" name="Rectangle 7">
            <a:extLst>
              <a:ext uri="{FF2B5EF4-FFF2-40B4-BE49-F238E27FC236}">
                <a16:creationId xmlns:a16="http://schemas.microsoft.com/office/drawing/2014/main" id="{0F7996A4-DC09-038F-8302-C4EB69499D12}"/>
              </a:ext>
            </a:extLst>
          </p:cNvPr>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42575DCB-A15C-4B60-BF04-A5A7CC075916}" type="slidenum">
              <a:rPr kumimoji="0" lang="en-GB" altLang="en-US" sz="1200" b="0" i="0" u="none" strike="noStrike" kern="1200" cap="none" spc="0" normalizeH="0" baseline="0" noProof="0" smtClean="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7" name="Rectangle 7">
            <a:extLst>
              <a:ext uri="{FF2B5EF4-FFF2-40B4-BE49-F238E27FC236}">
                <a16:creationId xmlns:a16="http://schemas.microsoft.com/office/drawing/2014/main" id="{0EF62365-AE92-7115-318F-CFFA2AA04B1A}"/>
              </a:ext>
            </a:extLst>
          </p:cNvPr>
          <p:cNvSpPr txBox="1">
            <a:spLocks noGrp="1" noChangeArrowheads="1"/>
          </p:cNvSpPr>
          <p:nvPr/>
        </p:nvSpPr>
        <p:spPr bwMode="auto">
          <a:xfrm>
            <a:off x="3883852" y="8684826"/>
            <a:ext cx="2972547" cy="457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cs typeface="Arial" charset="0"/>
              </a:defRPr>
            </a:lvl1pPr>
            <a:lvl2pPr marL="742950" indent="-285750" eaLnBrk="0" hangingPunct="0">
              <a:spcBef>
                <a:spcPct val="30000"/>
              </a:spcBef>
              <a:defRPr sz="1200">
                <a:solidFill>
                  <a:schemeClr val="tx1"/>
                </a:solidFill>
                <a:latin typeface="Arial" charset="0"/>
                <a:cs typeface="Arial" charset="0"/>
              </a:defRPr>
            </a:lvl2pPr>
            <a:lvl3pPr marL="1143000" indent="-228600" eaLnBrk="0" hangingPunct="0">
              <a:spcBef>
                <a:spcPct val="30000"/>
              </a:spcBef>
              <a:defRPr sz="1200">
                <a:solidFill>
                  <a:schemeClr val="tx1"/>
                </a:solidFill>
                <a:latin typeface="Arial" charset="0"/>
                <a:cs typeface="Arial" charset="0"/>
              </a:defRPr>
            </a:lvl3pPr>
            <a:lvl4pPr marL="1600200" indent="-228600" eaLnBrk="0" hangingPunct="0">
              <a:spcBef>
                <a:spcPct val="30000"/>
              </a:spcBef>
              <a:defRPr sz="1200">
                <a:solidFill>
                  <a:schemeClr val="tx1"/>
                </a:solidFill>
                <a:latin typeface="Arial" charset="0"/>
                <a:cs typeface="Arial" charset="0"/>
              </a:defRPr>
            </a:lvl4pPr>
            <a:lvl5pPr marL="2057400" indent="-228600" eaLnBrk="0" hangingPunct="0">
              <a:spcBef>
                <a:spcPct val="30000"/>
              </a:spcBef>
              <a:defRPr sz="1200">
                <a:solidFill>
                  <a:schemeClr val="tx1"/>
                </a:solidFill>
                <a:latin typeface="Arial" charset="0"/>
                <a:cs typeface="Arial" charset="0"/>
              </a:defRPr>
            </a:lvl5pPr>
            <a:lvl6pPr marL="2514600" indent="-228600" eaLnBrk="0" fontAlgn="base" hangingPunct="0">
              <a:spcBef>
                <a:spcPct val="30000"/>
              </a:spcBef>
              <a:spcAft>
                <a:spcPct val="0"/>
              </a:spcAft>
              <a:defRPr sz="1200">
                <a:solidFill>
                  <a:schemeClr val="tx1"/>
                </a:solidFill>
                <a:latin typeface="Arial" charset="0"/>
                <a:cs typeface="Arial" charset="0"/>
              </a:defRPr>
            </a:lvl6pPr>
            <a:lvl7pPr marL="2971800" indent="-228600" eaLnBrk="0" fontAlgn="base" hangingPunct="0">
              <a:spcBef>
                <a:spcPct val="30000"/>
              </a:spcBef>
              <a:spcAft>
                <a:spcPct val="0"/>
              </a:spcAft>
              <a:defRPr sz="1200">
                <a:solidFill>
                  <a:schemeClr val="tx1"/>
                </a:solidFill>
                <a:latin typeface="Arial" charset="0"/>
                <a:cs typeface="Arial" charset="0"/>
              </a:defRPr>
            </a:lvl7pPr>
            <a:lvl8pPr marL="3429000" indent="-228600" eaLnBrk="0" fontAlgn="base" hangingPunct="0">
              <a:spcBef>
                <a:spcPct val="30000"/>
              </a:spcBef>
              <a:spcAft>
                <a:spcPct val="0"/>
              </a:spcAft>
              <a:defRPr sz="1200">
                <a:solidFill>
                  <a:schemeClr val="tx1"/>
                </a:solidFill>
                <a:latin typeface="Arial" charset="0"/>
                <a:cs typeface="Arial" charset="0"/>
              </a:defRPr>
            </a:lvl8pPr>
            <a:lvl9pPr marL="3886200" indent="-228600" eaLnBrk="0" fontAlgn="base" hangingPunct="0">
              <a:spcBef>
                <a:spcPct val="30000"/>
              </a:spcBef>
              <a:spcAft>
                <a:spcPct val="0"/>
              </a:spcAft>
              <a:defRPr sz="1200">
                <a:solidFill>
                  <a:schemeClr val="tx1"/>
                </a:solidFill>
                <a:latin typeface="Arial" charset="0"/>
                <a:cs typeface="Arial" charset="0"/>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fld id="{18242590-D55F-4BBA-BC77-37CD33151846}" type="slidenum">
              <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rPr>
              <a:pPr marL="0" marR="0" lvl="0" indent="0" algn="r" defTabSz="914400" rtl="0" eaLnBrk="1" fontAlgn="auto" latinLnBrk="0" hangingPunct="1">
                <a:lnSpc>
                  <a:spcPct val="100000"/>
                </a:lnSpc>
                <a:spcBef>
                  <a:spcPct val="0"/>
                </a:spcBef>
                <a:spcAft>
                  <a:spcPts val="0"/>
                </a:spcAft>
                <a:buClrTx/>
                <a:buSzTx/>
                <a:buFontTx/>
                <a:buNone/>
                <a:tabLst/>
                <a:defRPr/>
              </a:pPr>
              <a:t>11</a:t>
            </a:fld>
            <a:endParaRPr kumimoji="0" lang="en-GB" altLang="en-US" sz="1200" b="0" i="0" u="none" strike="noStrike" kern="1200" cap="none" spc="0" normalizeH="0" baseline="0" noProof="0">
              <a:ln>
                <a:noFill/>
              </a:ln>
              <a:solidFill>
                <a:prstClr val="black"/>
              </a:solidFill>
              <a:effectLst/>
              <a:uLnTx/>
              <a:uFillTx/>
              <a:latin typeface="Arial" charset="0"/>
              <a:ea typeface="+mn-ea"/>
              <a:cs typeface="Arial" charset="0"/>
            </a:endParaRPr>
          </a:p>
        </p:txBody>
      </p:sp>
      <p:sp>
        <p:nvSpPr>
          <p:cNvPr id="41988" name="Rectangle 2">
            <a:extLst>
              <a:ext uri="{FF2B5EF4-FFF2-40B4-BE49-F238E27FC236}">
                <a16:creationId xmlns:a16="http://schemas.microsoft.com/office/drawing/2014/main" id="{34FADF0A-55CA-5658-DA32-3A63628689FC}"/>
              </a:ext>
            </a:extLst>
          </p:cNvPr>
          <p:cNvSpPr>
            <a:spLocks noGrp="1" noRot="1" noChangeAspect="1" noChangeArrowheads="1" noTextEdit="1"/>
          </p:cNvSpPr>
          <p:nvPr>
            <p:ph type="sldImg"/>
          </p:nvPr>
        </p:nvSpPr>
        <p:spPr>
          <a:xfrm>
            <a:off x="382588" y="685800"/>
            <a:ext cx="6096000" cy="3429000"/>
          </a:xfrm>
          <a:ln/>
        </p:spPr>
      </p:sp>
      <p:sp>
        <p:nvSpPr>
          <p:cNvPr id="41989" name="Rectangle 3">
            <a:extLst>
              <a:ext uri="{FF2B5EF4-FFF2-40B4-BE49-F238E27FC236}">
                <a16:creationId xmlns:a16="http://schemas.microsoft.com/office/drawing/2014/main" id="{89E93FD8-9955-4104-4EE0-0AA24AB90B3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200173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a:solidFill>
                  <a:schemeClr val="tx2"/>
                </a:solidFill>
              </a:defRPr>
            </a:lvl1p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4F3F79B-3B89-4C2B-B50F-566296975B89}" type="datetimeFigureOut">
              <a:rPr lang="en-GB" smtClean="0"/>
              <a:t>14/03/2025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627856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solidFill>
                  <a:schemeClr val="accent5"/>
                </a:solidFill>
              </a:defRPr>
            </a:lvl1pPr>
          </a:lstStyle>
          <a:p>
            <a:fld id="{B4F3F79B-3B89-4C2B-B50F-566296975B89}" type="datetimeFigureOut">
              <a:rPr lang="en-GB" smtClean="0"/>
              <a:pPr/>
              <a:t>14/03/2025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2608571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lvl1pPr>
              <a:defRPr>
                <a:solidFill>
                  <a:schemeClr val="tx2"/>
                </a:solidFill>
              </a:defRPr>
            </a:lvl1pPr>
          </a:lstStyle>
          <a:p>
            <a:r>
              <a:rPr lang="en-US"/>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4F3F79B-3B89-4C2B-B50F-566296975B89}" type="datetimeFigureOut">
              <a:rPr lang="en-GB" smtClean="0"/>
              <a:t>14/03/2025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56451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GB"/>
          </a:p>
        </p:txBody>
      </p:sp>
      <p:sp>
        <p:nvSpPr>
          <p:cNvPr id="3" name="Content Placeholder 2"/>
          <p:cNvSpPr>
            <a:spLocks noGrp="1"/>
          </p:cNvSpPr>
          <p:nvPr>
            <p:ph idx="1"/>
          </p:nvPr>
        </p:nvSpPr>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4F3F79B-3B89-4C2B-B50F-566296975B89}" type="datetimeFigureOut">
              <a:rPr lang="en-GB" smtClean="0"/>
              <a:t>14/03/2025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239501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solidFill>
                  <a:schemeClr val="tx2"/>
                </a:solidFill>
              </a:defRPr>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4F3F79B-3B89-4C2B-B50F-566296975B89}" type="datetimeFigureOut">
              <a:rPr lang="en-GB" smtClean="0"/>
              <a:t>14/03/2025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10056659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solidFill>
                  <a:schemeClr val="tx2"/>
                </a:solidFill>
              </a:defRPr>
            </a:lvl1pPr>
            <a:lvl2pPr>
              <a:defRPr sz="2400">
                <a:solidFill>
                  <a:schemeClr val="tx2"/>
                </a:solidFill>
              </a:defRPr>
            </a:lvl2pPr>
            <a:lvl3pPr>
              <a:defRPr sz="2000">
                <a:solidFill>
                  <a:schemeClr val="tx2"/>
                </a:solidFill>
              </a:defRPr>
            </a:lvl3pPr>
            <a:lvl4pPr>
              <a:defRPr sz="1800">
                <a:solidFill>
                  <a:schemeClr val="tx2"/>
                </a:solidFill>
              </a:defRPr>
            </a:lvl4pPr>
            <a:lvl5pPr>
              <a:defRPr sz="1800">
                <a:solidFill>
                  <a:schemeClr val="tx2"/>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solidFill>
                  <a:schemeClr val="tx2"/>
                </a:solidFill>
              </a:defRPr>
            </a:lvl1pPr>
            <a:lvl2pPr>
              <a:defRPr sz="2400">
                <a:solidFill>
                  <a:schemeClr val="tx2"/>
                </a:solidFill>
              </a:defRPr>
            </a:lvl2pPr>
            <a:lvl3pPr>
              <a:defRPr sz="2000">
                <a:solidFill>
                  <a:schemeClr val="tx2"/>
                </a:solidFill>
              </a:defRPr>
            </a:lvl3pPr>
            <a:lvl4pPr>
              <a:defRPr sz="1800">
                <a:solidFill>
                  <a:schemeClr val="tx2"/>
                </a:solidFill>
              </a:defRPr>
            </a:lvl4pPr>
            <a:lvl5pPr>
              <a:defRPr sz="1800">
                <a:solidFill>
                  <a:schemeClr val="tx2"/>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4F3F79B-3B89-4C2B-B50F-566296975B89}" type="datetimeFigureOut">
              <a:rPr lang="en-GB" smtClean="0"/>
              <a:t>14/03/2025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34452713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solidFill>
                  <a:schemeClr val="tx2"/>
                </a:solidFill>
              </a:defRPr>
            </a:lvl1pPr>
            <a:lvl2pPr>
              <a:defRPr sz="2000">
                <a:solidFill>
                  <a:schemeClr val="tx2"/>
                </a:solidFill>
              </a:defRPr>
            </a:lvl2pPr>
            <a:lvl3pPr>
              <a:defRPr sz="1800">
                <a:solidFill>
                  <a:schemeClr val="tx2"/>
                </a:solidFill>
              </a:defRPr>
            </a:lvl3pPr>
            <a:lvl4pPr>
              <a:defRPr sz="1600">
                <a:solidFill>
                  <a:schemeClr val="tx2"/>
                </a:solidFill>
              </a:defRPr>
            </a:lvl4pPr>
            <a:lvl5pPr>
              <a:defRPr sz="1600">
                <a:solidFill>
                  <a:schemeClr val="tx2"/>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4F3F79B-3B89-4C2B-B50F-566296975B89}" type="datetimeFigureOut">
              <a:rPr lang="en-GB" smtClean="0"/>
              <a:t>14/03/2025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2105789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055370" y="274638"/>
            <a:ext cx="10298430" cy="1143000"/>
          </a:xfrm>
        </p:spPr>
        <p:txBody>
          <a:bodyPr/>
          <a:lstStyle>
            <a:lvl1pPr>
              <a:defRPr>
                <a:solidFill>
                  <a:schemeClr val="tx2"/>
                </a:solidFill>
              </a:defRPr>
            </a:lvl1pPr>
          </a:lstStyle>
          <a:p>
            <a:r>
              <a:rPr lang="en-US"/>
              <a:t>Click to edit Master title style</a:t>
            </a:r>
            <a:endParaRPr lang="en-GB"/>
          </a:p>
        </p:txBody>
      </p:sp>
      <p:sp>
        <p:nvSpPr>
          <p:cNvPr id="3" name="Date Placeholder 2"/>
          <p:cNvSpPr>
            <a:spLocks noGrp="1"/>
          </p:cNvSpPr>
          <p:nvPr>
            <p:ph type="dt" sz="half" idx="10"/>
          </p:nvPr>
        </p:nvSpPr>
        <p:spPr/>
        <p:txBody>
          <a:bodyPr/>
          <a:lstStyle/>
          <a:p>
            <a:fld id="{B4F3F79B-3B89-4C2B-B50F-566296975B89}" type="datetimeFigureOut">
              <a:rPr lang="en-GB" smtClean="0"/>
              <a:t>14/03/2025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039622-9E35-478B-A2C7-208FEFCF6255}" type="slidenum">
              <a:rPr lang="en-GB" smtClean="0"/>
              <a:t>‹#›</a:t>
            </a:fld>
            <a:endParaRPr lang="en-GB"/>
          </a:p>
        </p:txBody>
      </p:sp>
      <p:sp>
        <p:nvSpPr>
          <p:cNvPr id="6" name="Rectangle 5">
            <a:extLst>
              <a:ext uri="{FF2B5EF4-FFF2-40B4-BE49-F238E27FC236}">
                <a16:creationId xmlns:a16="http://schemas.microsoft.com/office/drawing/2014/main" id="{C46C33A1-5CD9-44CE-A41E-7DEFD2CBC78A}"/>
              </a:ext>
            </a:extLst>
          </p:cNvPr>
          <p:cNvSpPr/>
          <p:nvPr userDrawn="1"/>
        </p:nvSpPr>
        <p:spPr>
          <a:xfrm>
            <a:off x="838200" y="6170335"/>
            <a:ext cx="7724775" cy="461665"/>
          </a:xfrm>
          <a:prstGeom prst="rect">
            <a:avLst/>
          </a:prstGeom>
        </p:spPr>
        <p:txBody>
          <a:bodyPr wrap="square">
            <a:spAutoFit/>
          </a:bodyPr>
          <a:lstStyle/>
          <a:p>
            <a:r>
              <a:rPr lang="en-GB" sz="2400" b="0">
                <a:solidFill>
                  <a:srgbClr val="002060"/>
                </a:solidFill>
                <a:latin typeface="Arial Rounded MT Bold" panose="020F0704030504030204" pitchFamily="34" charset="0"/>
                <a:cs typeface="Segoe UI" panose="020B0502040204020203" pitchFamily="34" charset="0"/>
              </a:rPr>
              <a:t>Shaping for Mission </a:t>
            </a:r>
            <a:r>
              <a:rPr lang="en-GB" sz="2400" b="0">
                <a:solidFill>
                  <a:srgbClr val="FF6600"/>
                </a:solidFill>
                <a:latin typeface="Segoe UI Semibold" panose="020B0702040204020203" pitchFamily="34" charset="0"/>
                <a:cs typeface="Segoe UI Semibold" panose="020B0702040204020203" pitchFamily="34" charset="0"/>
              </a:rPr>
              <a:t>– A programme of change</a:t>
            </a:r>
          </a:p>
        </p:txBody>
      </p:sp>
      <p:pic>
        <p:nvPicPr>
          <p:cNvPr id="7" name="Picture 6" descr="A picture containing drawing&#10;&#10;Description automatically generated">
            <a:extLst>
              <a:ext uri="{FF2B5EF4-FFF2-40B4-BE49-F238E27FC236}">
                <a16:creationId xmlns:a16="http://schemas.microsoft.com/office/drawing/2014/main" id="{A70FDFAA-AE4C-484A-8B42-E7D088B00A6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77291" y="6080862"/>
            <a:ext cx="2176509" cy="640613"/>
          </a:xfrm>
          <a:prstGeom prst="rect">
            <a:avLst/>
          </a:prstGeom>
        </p:spPr>
      </p:pic>
      <p:sp>
        <p:nvSpPr>
          <p:cNvPr id="9" name="Text Placeholder 8">
            <a:extLst>
              <a:ext uri="{FF2B5EF4-FFF2-40B4-BE49-F238E27FC236}">
                <a16:creationId xmlns:a16="http://schemas.microsoft.com/office/drawing/2014/main" id="{29641107-DA61-4D5F-B5B1-1D7ED4E7C468}"/>
              </a:ext>
            </a:extLst>
          </p:cNvPr>
          <p:cNvSpPr>
            <a:spLocks noGrp="1"/>
          </p:cNvSpPr>
          <p:nvPr>
            <p:ph type="body" sz="quarter" idx="13"/>
          </p:nvPr>
        </p:nvSpPr>
        <p:spPr>
          <a:xfrm>
            <a:off x="1055370" y="1628775"/>
            <a:ext cx="10298430" cy="4362450"/>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6136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F3F79B-3B89-4C2B-B50F-566296975B89}" type="datetimeFigureOut">
              <a:rPr lang="en-GB" smtClean="0"/>
              <a:t>14/03/2025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039622-9E35-478B-A2C7-208FEFCF6255}" type="slidenum">
              <a:rPr lang="en-GB" smtClean="0"/>
              <a:t>‹#›</a:t>
            </a:fld>
            <a:endParaRPr lang="en-GB"/>
          </a:p>
        </p:txBody>
      </p:sp>
      <p:sp>
        <p:nvSpPr>
          <p:cNvPr id="5" name="Rectangle 4">
            <a:extLst>
              <a:ext uri="{FF2B5EF4-FFF2-40B4-BE49-F238E27FC236}">
                <a16:creationId xmlns:a16="http://schemas.microsoft.com/office/drawing/2014/main" id="{EA242DE0-D324-420B-90C5-7C6C4ED433C9}"/>
              </a:ext>
            </a:extLst>
          </p:cNvPr>
          <p:cNvSpPr/>
          <p:nvPr userDrawn="1"/>
        </p:nvSpPr>
        <p:spPr>
          <a:xfrm>
            <a:off x="838200" y="6170335"/>
            <a:ext cx="7724775" cy="461665"/>
          </a:xfrm>
          <a:prstGeom prst="rect">
            <a:avLst/>
          </a:prstGeom>
        </p:spPr>
        <p:txBody>
          <a:bodyPr wrap="square">
            <a:spAutoFit/>
          </a:bodyPr>
          <a:lstStyle/>
          <a:p>
            <a:r>
              <a:rPr lang="en-GB" sz="2400" b="0">
                <a:solidFill>
                  <a:srgbClr val="002060"/>
                </a:solidFill>
                <a:latin typeface="Arial Rounded MT Bold" panose="020F0704030504030204" pitchFamily="34" charset="0"/>
                <a:cs typeface="Segoe UI" panose="020B0502040204020203" pitchFamily="34" charset="0"/>
              </a:rPr>
              <a:t>Shaping for Mission </a:t>
            </a:r>
            <a:r>
              <a:rPr lang="en-GB" sz="2400" b="0">
                <a:solidFill>
                  <a:srgbClr val="FF6600"/>
                </a:solidFill>
                <a:latin typeface="Segoe UI Semibold" panose="020B0702040204020203" pitchFamily="34" charset="0"/>
                <a:cs typeface="Segoe UI Semibold" panose="020B0702040204020203" pitchFamily="34" charset="0"/>
              </a:rPr>
              <a:t>– A programme of change</a:t>
            </a:r>
          </a:p>
        </p:txBody>
      </p:sp>
      <p:pic>
        <p:nvPicPr>
          <p:cNvPr id="6" name="Picture 5" descr="A picture containing drawing&#10;&#10;Description automatically generated">
            <a:extLst>
              <a:ext uri="{FF2B5EF4-FFF2-40B4-BE49-F238E27FC236}">
                <a16:creationId xmlns:a16="http://schemas.microsoft.com/office/drawing/2014/main" id="{8B46E6CE-D09E-4E7A-872E-8A64C2E8D83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77291" y="6080862"/>
            <a:ext cx="2176509" cy="640613"/>
          </a:xfrm>
          <a:prstGeom prst="rect">
            <a:avLst/>
          </a:prstGeom>
        </p:spPr>
      </p:pic>
    </p:spTree>
    <p:extLst>
      <p:ext uri="{BB962C8B-B14F-4D97-AF65-F5344CB8AC3E}">
        <p14:creationId xmlns:p14="http://schemas.microsoft.com/office/powerpoint/2010/main" val="30803701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solidFill>
                  <a:schemeClr val="tx2"/>
                </a:solidFill>
              </a:defRPr>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solidFill>
                  <a:schemeClr val="tx2"/>
                </a:solidFill>
              </a:defRPr>
            </a:lvl1pPr>
            <a:lvl2pPr>
              <a:defRPr sz="2800">
                <a:solidFill>
                  <a:schemeClr val="tx2"/>
                </a:solidFill>
              </a:defRPr>
            </a:lvl2pPr>
            <a:lvl3pPr>
              <a:defRPr sz="2400">
                <a:solidFill>
                  <a:schemeClr val="tx2"/>
                </a:solidFill>
              </a:defRPr>
            </a:lvl3pPr>
            <a:lvl4pPr>
              <a:defRPr sz="2000">
                <a:solidFill>
                  <a:schemeClr val="tx2"/>
                </a:solidFill>
              </a:defRPr>
            </a:lvl4pPr>
            <a:lvl5pPr>
              <a:defRPr sz="2000">
                <a:solidFill>
                  <a:schemeClr val="tx2"/>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F3F79B-3B89-4C2B-B50F-566296975B89}" type="datetimeFigureOut">
              <a:rPr lang="en-GB" smtClean="0"/>
              <a:t>14/03/2025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3349836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0">
                <a:solidFill>
                  <a:schemeClr val="tx2"/>
                </a:solidFill>
              </a:defRPr>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4F3F79B-3B89-4C2B-B50F-566296975B89}" type="datetimeFigureOut">
              <a:rPr lang="en-GB" smtClean="0"/>
              <a:t>14/03/2025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039622-9E35-478B-A2C7-208FEFCF6255}" type="slidenum">
              <a:rPr lang="en-GB" smtClean="0"/>
              <a:t>‹#›</a:t>
            </a:fld>
            <a:endParaRPr lang="en-GB"/>
          </a:p>
        </p:txBody>
      </p:sp>
    </p:spTree>
    <p:extLst>
      <p:ext uri="{BB962C8B-B14F-4D97-AF65-F5344CB8AC3E}">
        <p14:creationId xmlns:p14="http://schemas.microsoft.com/office/powerpoint/2010/main" val="1514123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F3F79B-3B89-4C2B-B50F-566296975B89}" type="datetimeFigureOut">
              <a:rPr lang="en-GB" smtClean="0"/>
              <a:t>14/03/2025</a:t>
            </a:fld>
            <a:endParaRPr lang="en-GB"/>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039622-9E35-478B-A2C7-208FEFCF6255}" type="slidenum">
              <a:rPr lang="en-GB" smtClean="0"/>
              <a:t>‹#›</a:t>
            </a:fld>
            <a:endParaRPr lang="en-GB"/>
          </a:p>
        </p:txBody>
      </p:sp>
    </p:spTree>
    <p:extLst>
      <p:ext uri="{BB962C8B-B14F-4D97-AF65-F5344CB8AC3E}">
        <p14:creationId xmlns:p14="http://schemas.microsoft.com/office/powerpoint/2010/main" val="11647914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2"/>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2"/>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2"/>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2"/>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2"/>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2409249"/>
            <a:ext cx="9144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rPr>
              <a:t>WELCOME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rPr>
              <a:t>Diocesan Synod</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en-US" sz="2400" b="1" dirty="0">
                <a:solidFill>
                  <a:prstClr val="white"/>
                </a:solidFill>
                <a:latin typeface="Segoe UI"/>
              </a:rPr>
              <a:t>Saturday 15</a:t>
            </a:r>
            <a:r>
              <a:rPr lang="en-GB" altLang="en-US" sz="2400" b="1" baseline="30000" dirty="0">
                <a:solidFill>
                  <a:prstClr val="white"/>
                </a:solidFill>
                <a:latin typeface="Segoe UI"/>
              </a:rPr>
              <a:t>th</a:t>
            </a:r>
            <a:r>
              <a:rPr lang="en-GB" altLang="en-US" sz="2400" b="1" dirty="0">
                <a:solidFill>
                  <a:prstClr val="white"/>
                </a:solidFill>
                <a:latin typeface="Segoe UI"/>
              </a:rPr>
              <a:t> March 2025</a:t>
            </a: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2604332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91B6DE-E403-DDA0-7881-04EDED4FC4A6}"/>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58D858CB-1E83-30FE-C412-A51B189CE6D2}"/>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64840C66-F9AA-9372-B975-011CD4E487F0}"/>
              </a:ext>
            </a:extLst>
          </p:cNvPr>
          <p:cNvSpPr>
            <a:spLocks noGrp="1" noChangeArrowheads="1"/>
          </p:cNvSpPr>
          <p:nvPr>
            <p:ph type="title"/>
          </p:nvPr>
        </p:nvSpPr>
        <p:spPr>
          <a:xfrm>
            <a:off x="875419" y="6398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A0356BEC-2257-0C28-9A22-3AF2EB1490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5DFA1558-744A-E652-2A11-2B7482B6CD94}"/>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F99C4DFA-CE6B-C528-6372-C7E871A1D798}"/>
              </a:ext>
            </a:extLst>
          </p:cNvPr>
          <p:cNvGraphicFramePr>
            <a:graphicFrameLocks noGrp="1"/>
          </p:cNvGraphicFramePr>
          <p:nvPr>
            <p:extLst>
              <p:ext uri="{D42A27DB-BD31-4B8C-83A1-F6EECF244321}">
                <p14:modId xmlns:p14="http://schemas.microsoft.com/office/powerpoint/2010/main" val="3945657201"/>
              </p:ext>
            </p:extLst>
          </p:nvPr>
        </p:nvGraphicFramePr>
        <p:xfrm>
          <a:off x="1014964" y="932726"/>
          <a:ext cx="10380519" cy="16605336"/>
        </p:xfrm>
        <a:graphic>
          <a:graphicData uri="http://schemas.openxmlformats.org/drawingml/2006/table">
            <a:tbl>
              <a:tblPr/>
              <a:tblGrid>
                <a:gridCol w="10380519">
                  <a:extLst>
                    <a:ext uri="{9D8B030D-6E8A-4147-A177-3AD203B41FA5}">
                      <a16:colId xmlns:a16="http://schemas.microsoft.com/office/drawing/2014/main" val="994960708"/>
                    </a:ext>
                  </a:extLst>
                </a:gridCol>
              </a:tblGrid>
              <a:tr h="8302668">
                <a:tc>
                  <a:txBody>
                    <a:bodyPr/>
                    <a:lstStyle/>
                    <a:p>
                      <a:r>
                        <a:rPr lang="en-GB" sz="4000" b="0" kern="1200" dirty="0">
                          <a:solidFill>
                            <a:schemeClr val="tx2"/>
                          </a:solidFill>
                          <a:latin typeface="Selawik" panose="020B0502040204020203" pitchFamily="34" charset="0"/>
                          <a:ea typeface="+mj-ea"/>
                          <a:cs typeface="+mj-cs"/>
                        </a:rPr>
                        <a:t>5    For you, O God, will hear my vows;  ♦                                                                                                                    you will grant the request of those who fear your name.</a:t>
                      </a:r>
                    </a:p>
                    <a:p>
                      <a:endParaRPr lang="en-GB" sz="4000" b="0" kern="1200" dirty="0">
                        <a:solidFill>
                          <a:schemeClr val="tx2"/>
                        </a:solidFill>
                        <a:latin typeface="Selawik" panose="020B0502040204020203" pitchFamily="34" charset="0"/>
                        <a:ea typeface="+mj-ea"/>
                        <a:cs typeface="+mj-cs"/>
                      </a:endParaRPr>
                    </a:p>
                    <a:p>
                      <a:r>
                        <a:rPr lang="en-GB" sz="4000" b="0" kern="1200" dirty="0">
                          <a:solidFill>
                            <a:schemeClr val="tx2"/>
                          </a:solidFill>
                          <a:latin typeface="Selawik" panose="020B0502040204020203" pitchFamily="34" charset="0"/>
                          <a:ea typeface="+mj-ea"/>
                          <a:cs typeface="+mj-cs"/>
                        </a:rPr>
                        <a:t>6    You will add length of days to the life of the king,  ♦                                                                                    that his years may endure throughout all generations.</a:t>
                      </a: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r h="8302668">
                <a:tc>
                  <a:txBody>
                    <a:bodyPr/>
                    <a:lstStyle/>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2231833496"/>
                  </a:ext>
                </a:extLst>
              </a:tr>
            </a:tbl>
          </a:graphicData>
        </a:graphic>
      </p:graphicFrame>
      <p:sp>
        <p:nvSpPr>
          <p:cNvPr id="12" name="Rectangle 4">
            <a:extLst>
              <a:ext uri="{FF2B5EF4-FFF2-40B4-BE49-F238E27FC236}">
                <a16:creationId xmlns:a16="http://schemas.microsoft.com/office/drawing/2014/main" id="{618FADC9-EC42-149E-C718-EC8D5F967489}"/>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823762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222E5E-C870-BB4D-1EA4-8C3E71ED7336}"/>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9FDB6802-2DA4-29ED-5C62-574A3F15A4B2}"/>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E8A4D690-D9E1-4BD2-2621-FEABA1A99B45}"/>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7C1917A0-4DD9-39EF-96B0-5C01AF3A00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98D70F83-8AF2-1F90-70B8-52044B8EE9C1}"/>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04A77DCD-25A1-F069-FD8E-F10F0359F4AD}"/>
              </a:ext>
            </a:extLst>
          </p:cNvPr>
          <p:cNvGraphicFramePr>
            <a:graphicFrameLocks noGrp="1"/>
          </p:cNvGraphicFramePr>
          <p:nvPr>
            <p:extLst>
              <p:ext uri="{D42A27DB-BD31-4B8C-83A1-F6EECF244321}">
                <p14:modId xmlns:p14="http://schemas.microsoft.com/office/powerpoint/2010/main" val="3893519071"/>
              </p:ext>
            </p:extLst>
          </p:nvPr>
        </p:nvGraphicFramePr>
        <p:xfrm>
          <a:off x="839416" y="1165543"/>
          <a:ext cx="10814519" cy="5120640"/>
        </p:xfrm>
        <a:graphic>
          <a:graphicData uri="http://schemas.openxmlformats.org/drawingml/2006/table">
            <a:tbl>
              <a:tblPr/>
              <a:tblGrid>
                <a:gridCol w="10814519">
                  <a:extLst>
                    <a:ext uri="{9D8B030D-6E8A-4147-A177-3AD203B41FA5}">
                      <a16:colId xmlns:a16="http://schemas.microsoft.com/office/drawing/2014/main" val="994960708"/>
                    </a:ext>
                  </a:extLst>
                </a:gridCol>
              </a:tblGrid>
              <a:tr h="4473145">
                <a:tc>
                  <a:txBody>
                    <a:bodyPr/>
                    <a:lstStyle/>
                    <a:p>
                      <a:r>
                        <a:rPr lang="en-GB" sz="4000" b="0" kern="1200" dirty="0">
                          <a:solidFill>
                            <a:schemeClr val="tx2"/>
                          </a:solidFill>
                          <a:latin typeface="Selawik" panose="020B0502040204020203" pitchFamily="34" charset="0"/>
                          <a:ea typeface="+mj-ea"/>
                          <a:cs typeface="+mj-cs"/>
                        </a:rPr>
                        <a:t>7    May he sit enthroned before God for ever;  ♦                                                                                                       may steadfast love and truth watch over him.</a:t>
                      </a:r>
                    </a:p>
                    <a:p>
                      <a:endParaRPr lang="en-GB" sz="4000" b="0" kern="1200" dirty="0">
                        <a:solidFill>
                          <a:schemeClr val="tx2"/>
                        </a:solidFill>
                        <a:latin typeface="Selawik" panose="020B0502040204020203" pitchFamily="34" charset="0"/>
                        <a:ea typeface="+mj-ea"/>
                        <a:cs typeface="+mj-cs"/>
                      </a:endParaRPr>
                    </a:p>
                    <a:p>
                      <a:r>
                        <a:rPr lang="en-GB" sz="4000" b="0" kern="1200" dirty="0">
                          <a:solidFill>
                            <a:schemeClr val="tx2"/>
                          </a:solidFill>
                          <a:latin typeface="Selawik" panose="020B0502040204020203" pitchFamily="34" charset="0"/>
                          <a:ea typeface="+mj-ea"/>
                          <a:cs typeface="+mj-cs"/>
                        </a:rPr>
                        <a:t>8    So will I always sing praise to your name,  ♦                                                                                                       and day by day fulfil my vows.</a:t>
                      </a: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35D4185E-47FA-02E8-A7BC-85AD87C217A5}"/>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696122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3EEDF-F0BD-B7F2-3DFB-9274F82CCCE0}"/>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8A5AB82B-5037-6A16-6EA4-69AA7BC628F3}"/>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162E9A5A-F049-276A-D5F0-04C5DF337B25}"/>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E0577424-8779-E934-237D-F6AB0A4186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88994F3D-8428-530C-B5BA-6EF0E14B74EB}"/>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25520D56-B160-8CEC-0F80-6931D6A1F3FB}"/>
              </a:ext>
            </a:extLst>
          </p:cNvPr>
          <p:cNvGraphicFramePr>
            <a:graphicFrameLocks noGrp="1"/>
          </p:cNvGraphicFramePr>
          <p:nvPr>
            <p:extLst>
              <p:ext uri="{D42A27DB-BD31-4B8C-83A1-F6EECF244321}">
                <p14:modId xmlns:p14="http://schemas.microsoft.com/office/powerpoint/2010/main" val="915151158"/>
              </p:ext>
            </p:extLst>
          </p:nvPr>
        </p:nvGraphicFramePr>
        <p:xfrm>
          <a:off x="905739" y="1717890"/>
          <a:ext cx="10380519" cy="4473145"/>
        </p:xfrm>
        <a:graphic>
          <a:graphicData uri="http://schemas.openxmlformats.org/drawingml/2006/table">
            <a:tbl>
              <a:tblPr/>
              <a:tblGrid>
                <a:gridCol w="10380519">
                  <a:extLst>
                    <a:ext uri="{9D8B030D-6E8A-4147-A177-3AD203B41FA5}">
                      <a16:colId xmlns:a16="http://schemas.microsoft.com/office/drawing/2014/main" val="994960708"/>
                    </a:ext>
                  </a:extLst>
                </a:gridCol>
              </a:tblGrid>
              <a:tr h="4473145">
                <a:tc>
                  <a:txBody>
                    <a:bodyPr/>
                    <a:lstStyle/>
                    <a:p>
                      <a:r>
                        <a:rPr lang="en-GB" sz="4000" b="1" kern="1200" dirty="0">
                          <a:solidFill>
                            <a:schemeClr val="tx1"/>
                          </a:solidFill>
                          <a:effectLst/>
                          <a:latin typeface="Selawik" panose="020B0502040204020203" pitchFamily="34" charset="0"/>
                          <a:ea typeface="+mn-ea"/>
                          <a:cs typeface="+mn-cs"/>
                        </a:rPr>
                        <a:t>Glory to the Father and to the Son                                                                                                                                      and to the Holy Spirit;</a:t>
                      </a:r>
                      <a:r>
                        <a:rPr lang="en-GB" sz="4000" kern="1200" dirty="0">
                          <a:solidFill>
                            <a:schemeClr val="tx1"/>
                          </a:solidFill>
                          <a:effectLst/>
                          <a:latin typeface="Selawik" panose="020B0502040204020203" pitchFamily="34" charset="0"/>
                          <a:ea typeface="+mn-ea"/>
                          <a:cs typeface="+mn-cs"/>
                        </a:rPr>
                        <a:t>                                                                                                                                                  </a:t>
                      </a:r>
                      <a:r>
                        <a:rPr lang="en-GB" sz="4000" b="1" kern="1200" dirty="0">
                          <a:solidFill>
                            <a:schemeClr val="tx1"/>
                          </a:solidFill>
                          <a:effectLst/>
                          <a:latin typeface="Selawik" panose="020B0502040204020203" pitchFamily="34" charset="0"/>
                          <a:ea typeface="+mn-ea"/>
                          <a:cs typeface="+mn-cs"/>
                        </a:rPr>
                        <a:t>as it was in the beginning is now</a:t>
                      </a:r>
                      <a:r>
                        <a:rPr lang="en-GB" sz="4000" kern="1200" dirty="0">
                          <a:solidFill>
                            <a:schemeClr val="tx1"/>
                          </a:solidFill>
                          <a:effectLst/>
                          <a:latin typeface="Selawik" panose="020B0502040204020203" pitchFamily="34" charset="0"/>
                          <a:ea typeface="+mn-ea"/>
                          <a:cs typeface="+mn-cs"/>
                        </a:rPr>
                        <a:t>                                                                                                                                 </a:t>
                      </a:r>
                      <a:r>
                        <a:rPr lang="en-GB" sz="4000" b="1" kern="1200" dirty="0">
                          <a:solidFill>
                            <a:schemeClr val="tx1"/>
                          </a:solidFill>
                          <a:effectLst/>
                          <a:latin typeface="Selawik" panose="020B0502040204020203" pitchFamily="34" charset="0"/>
                          <a:ea typeface="+mn-ea"/>
                          <a:cs typeface="+mn-cs"/>
                        </a:rPr>
                        <a:t>and shall be for ever. Amen.</a:t>
                      </a:r>
                      <a:endParaRPr lang="en-GB" sz="4000" kern="1200" dirty="0">
                        <a:solidFill>
                          <a:schemeClr val="tx1"/>
                        </a:solidFill>
                        <a:effectLst/>
                        <a:latin typeface="Selawik" panose="020B0502040204020203" pitchFamily="34" charset="0"/>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4F813A40-D554-5978-B62E-C7ED457B9692}"/>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87567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75A8A-A4B6-98F8-C1E4-A58770D9DC7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23CC77BE-F253-15AD-132D-7E1EEB2741D5}"/>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C2C3D1EB-5431-B1B2-54E0-20C0E63EA4C9}"/>
              </a:ext>
            </a:extLst>
          </p:cNvPr>
          <p:cNvSpPr>
            <a:spLocks noGrp="1" noChangeArrowheads="1"/>
          </p:cNvSpPr>
          <p:nvPr>
            <p:ph type="title"/>
          </p:nvPr>
        </p:nvSpPr>
        <p:spPr>
          <a:xfrm>
            <a:off x="911424" y="274321"/>
            <a:ext cx="10441160" cy="747108"/>
          </a:xfrm>
        </p:spPr>
        <p:txBody>
          <a:bodyPr>
            <a:normAutofit fontScale="90000"/>
          </a:bodyPr>
          <a:lstStyle/>
          <a:p>
            <a:pPr algn="l" eaLnBrk="1" hangingPunct="1"/>
            <a:r>
              <a:rPr lang="en-GB" altLang="en-US" sz="5300" b="1" dirty="0">
                <a:latin typeface="Selawik" panose="020B0502040204020203" pitchFamily="34" charset="0"/>
              </a:rPr>
              <a:t>Reading</a:t>
            </a:r>
            <a:r>
              <a:rPr lang="en-GB" altLang="en-US" sz="5300" b="1" dirty="0"/>
              <a:t> </a:t>
            </a:r>
            <a:br>
              <a:rPr lang="en-GB" altLang="en-US" sz="4000" dirty="0"/>
            </a:br>
            <a:endParaRPr lang="en-GB" altLang="en-US" sz="4000" dirty="0"/>
          </a:p>
        </p:txBody>
      </p:sp>
      <p:pic>
        <p:nvPicPr>
          <p:cNvPr id="8" name="Content Placeholder 3">
            <a:extLst>
              <a:ext uri="{FF2B5EF4-FFF2-40B4-BE49-F238E27FC236}">
                <a16:creationId xmlns:a16="http://schemas.microsoft.com/office/drawing/2014/main" id="{88528DFD-CFFD-F57C-7E75-9C1BDF4D61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800C988A-AB82-9C00-8CDA-C6BDB6EE1835}"/>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FFAFC2E8-3637-BF7F-6F03-6218AE3565E3}"/>
              </a:ext>
            </a:extLst>
          </p:cNvPr>
          <p:cNvGraphicFramePr>
            <a:graphicFrameLocks noGrp="1"/>
          </p:cNvGraphicFramePr>
          <p:nvPr>
            <p:extLst>
              <p:ext uri="{D42A27DB-BD31-4B8C-83A1-F6EECF244321}">
                <p14:modId xmlns:p14="http://schemas.microsoft.com/office/powerpoint/2010/main" val="2499346012"/>
              </p:ext>
            </p:extLst>
          </p:nvPr>
        </p:nvGraphicFramePr>
        <p:xfrm>
          <a:off x="941744" y="647875"/>
          <a:ext cx="10380519" cy="6918960"/>
        </p:xfrm>
        <a:graphic>
          <a:graphicData uri="http://schemas.openxmlformats.org/drawingml/2006/table">
            <a:tbl>
              <a:tblPr/>
              <a:tblGrid>
                <a:gridCol w="10380519">
                  <a:extLst>
                    <a:ext uri="{9D8B030D-6E8A-4147-A177-3AD203B41FA5}">
                      <a16:colId xmlns:a16="http://schemas.microsoft.com/office/drawing/2014/main" val="994960708"/>
                    </a:ext>
                  </a:extLst>
                </a:gridCol>
              </a:tblGrid>
              <a:tr h="4473145">
                <a:tc>
                  <a:txBody>
                    <a:bodyPr/>
                    <a:lstStyle/>
                    <a:p>
                      <a:r>
                        <a:rPr lang="en-GB" sz="4400" i="0" kern="1200" dirty="0">
                          <a:solidFill>
                            <a:schemeClr val="tx2"/>
                          </a:solidFill>
                          <a:effectLst/>
                          <a:latin typeface="Selawik" panose="020B0502040204020203" pitchFamily="34" charset="77"/>
                          <a:ea typeface="+mn-ea"/>
                          <a:cs typeface="+mn-cs"/>
                        </a:rPr>
                        <a:t>Saturday</a:t>
                      </a:r>
                    </a:p>
                    <a:p>
                      <a:r>
                        <a:rPr lang="en-GB" sz="2800" kern="1200" dirty="0">
                          <a:solidFill>
                            <a:schemeClr val="tx1"/>
                          </a:solidFill>
                          <a:effectLst/>
                          <a:latin typeface="Selawik" panose="020B0502040204020203" pitchFamily="34" charset="0"/>
                          <a:ea typeface="+mn-ea"/>
                          <a:cs typeface="+mn-cs"/>
                        </a:rPr>
                        <a:t>Jesus entered a certain village, where a woman named Martha welcomed him into her home. She had a sister named Mary, who sat at the Lord’s feet and listened to what he was saying. But Martha was distracted by her many tasks; so she came to Jesus and asked, ‘Lord, do you not care that my sister has left me to do all the work by myself? Tell her then to help me.’ But the Lord answered her, ‘Martha, Martha, you are worried and distracted by many things; there is need of only one thing. Mary has chosen the better part, which will not be taken away from her.’ </a:t>
                      </a:r>
                    </a:p>
                    <a:p>
                      <a:r>
                        <a:rPr lang="en-GB" sz="1800" i="1" kern="1200" dirty="0">
                          <a:solidFill>
                            <a:schemeClr val="tx1"/>
                          </a:solidFill>
                          <a:effectLst/>
                          <a:latin typeface="+mn-lt"/>
                          <a:ea typeface="+mn-ea"/>
                          <a:cs typeface="+mn-cs"/>
                        </a:rPr>
                        <a:t>Luke 10.38-end</a:t>
                      </a:r>
                      <a:endParaRPr lang="en-GB" sz="1800" kern="1200" dirty="0">
                        <a:solidFill>
                          <a:schemeClr val="tx1"/>
                        </a:solidFill>
                        <a:effectLst/>
                        <a:latin typeface="+mn-lt"/>
                        <a:ea typeface="+mn-ea"/>
                        <a:cs typeface="+mn-cs"/>
                      </a:endParaRPr>
                    </a:p>
                    <a:p>
                      <a:endParaRPr lang="en-GB" sz="44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43F5E462-D24E-3F90-1C90-96C654D35E4A}"/>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642758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72C75-9A07-DFE7-4545-C958D99B2C06}"/>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A2645B93-623C-592B-7372-6141F09C707B}"/>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B0E576A3-229F-8006-BFDC-F1992D061DF3}"/>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9EEF129B-F47D-5892-DAB2-178CD4D4098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69A6493A-5400-2BD3-6B7E-677F899F42AC}"/>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65F943AA-E548-8DF8-9D7E-0F0C62AA0A4B}"/>
              </a:ext>
            </a:extLst>
          </p:cNvPr>
          <p:cNvGraphicFramePr>
            <a:graphicFrameLocks noGrp="1"/>
          </p:cNvGraphicFramePr>
          <p:nvPr>
            <p:extLst>
              <p:ext uri="{D42A27DB-BD31-4B8C-83A1-F6EECF244321}">
                <p14:modId xmlns:p14="http://schemas.microsoft.com/office/powerpoint/2010/main" val="1955597592"/>
              </p:ext>
            </p:extLst>
          </p:nvPr>
        </p:nvGraphicFramePr>
        <p:xfrm>
          <a:off x="875419" y="1804085"/>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endParaRPr lang="en-GB" sz="4000" i="0" kern="1200" dirty="0">
                        <a:solidFill>
                          <a:schemeClr val="tx2"/>
                        </a:solidFill>
                        <a:effectLst/>
                        <a:latin typeface="Selawik" panose="020B0502040204020203" pitchFamily="34" charset="77"/>
                        <a:ea typeface="+mn-ea"/>
                        <a:cs typeface="+mn-cs"/>
                      </a:endParaRPr>
                    </a:p>
                    <a:p>
                      <a:endParaRPr lang="en-GB" sz="4000" i="0" kern="1200" dirty="0">
                        <a:solidFill>
                          <a:schemeClr val="tx2"/>
                        </a:solidFill>
                        <a:effectLst/>
                        <a:latin typeface="Selawik" panose="020B0502040204020203" pitchFamily="34" charset="77"/>
                        <a:ea typeface="+mn-ea"/>
                        <a:cs typeface="+mn-cs"/>
                      </a:endParaRPr>
                    </a:p>
                    <a:p>
                      <a:pPr algn="l"/>
                      <a:r>
                        <a:rPr lang="en-GB" sz="4000" i="0" kern="1200" dirty="0">
                          <a:solidFill>
                            <a:schemeClr val="tx2"/>
                          </a:solidFill>
                          <a:effectLst/>
                          <a:latin typeface="Selawik" panose="020B0502040204020203" pitchFamily="34" charset="77"/>
                          <a:ea typeface="+mn-ea"/>
                          <a:cs typeface="+mn-cs"/>
                        </a:rPr>
                        <a:t>                           </a:t>
                      </a:r>
                      <a:r>
                        <a:rPr lang="en-GB" sz="6000" i="0" kern="1200" dirty="0">
                          <a:solidFill>
                            <a:schemeClr val="tx2"/>
                          </a:solidFill>
                          <a:effectLst/>
                          <a:latin typeface="Selawik" panose="020B0502040204020203" pitchFamily="34" charset="77"/>
                          <a:ea typeface="+mn-ea"/>
                          <a:cs typeface="+mn-cs"/>
                        </a:rPr>
                        <a:t>Prayer</a:t>
                      </a: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847B2170-6300-42AB-2FE6-8A40BEEB120E}"/>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994179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2253BB4-EAD7-42F8-DFE8-A6ECB52DA13B}"/>
              </a:ext>
            </a:extLst>
          </p:cNvPr>
          <p:cNvPicPr>
            <a:picLocks noChangeAspect="1"/>
          </p:cNvPicPr>
          <p:nvPr/>
        </p:nvPicPr>
        <p:blipFill>
          <a:blip r:embed="rId2"/>
          <a:srcRect t="335" b="12808"/>
          <a:stretch/>
        </p:blipFill>
        <p:spPr>
          <a:xfrm>
            <a:off x="20" y="1282"/>
            <a:ext cx="12191980" cy="6856718"/>
          </a:xfrm>
          <a:prstGeom prst="rect">
            <a:avLst/>
          </a:prstGeom>
        </p:spPr>
      </p:pic>
    </p:spTree>
    <p:extLst>
      <p:ext uri="{BB962C8B-B14F-4D97-AF65-F5344CB8AC3E}">
        <p14:creationId xmlns:p14="http://schemas.microsoft.com/office/powerpoint/2010/main" val="1414076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6FE00B0-2BB1-64C9-4F85-716E3FDE018E}"/>
              </a:ext>
            </a:extLst>
          </p:cNvPr>
          <p:cNvPicPr>
            <a:picLocks noChangeAspect="1"/>
          </p:cNvPicPr>
          <p:nvPr/>
        </p:nvPicPr>
        <p:blipFill>
          <a:blip r:embed="rId2"/>
          <a:srcRect t="48839" b="9966"/>
          <a:stretch/>
        </p:blipFill>
        <p:spPr>
          <a:xfrm>
            <a:off x="20" y="1282"/>
            <a:ext cx="12191980" cy="6856718"/>
          </a:xfrm>
          <a:prstGeom prst="rect">
            <a:avLst/>
          </a:prstGeom>
        </p:spPr>
      </p:pic>
    </p:spTree>
    <p:extLst>
      <p:ext uri="{BB962C8B-B14F-4D97-AF65-F5344CB8AC3E}">
        <p14:creationId xmlns:p14="http://schemas.microsoft.com/office/powerpoint/2010/main" val="38059998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a:extLst>
              <a:ext uri="{FF2B5EF4-FFF2-40B4-BE49-F238E27FC236}">
                <a16:creationId xmlns:a16="http://schemas.microsoft.com/office/drawing/2014/main" id="{8187B79B-8286-7532-0F87-E71F86CBE212}"/>
              </a:ext>
            </a:extLst>
          </p:cNvPr>
          <p:cNvGraphicFramePr>
            <a:graphicFrameLocks noChangeAspect="1"/>
          </p:cNvGraphicFramePr>
          <p:nvPr/>
        </p:nvGraphicFramePr>
        <p:xfrm>
          <a:off x="1524000" y="279237"/>
          <a:ext cx="8833607" cy="6243203"/>
        </p:xfrm>
        <a:graphic>
          <a:graphicData uri="http://schemas.openxmlformats.org/presentationml/2006/ole">
            <mc:AlternateContent xmlns:mc="http://schemas.openxmlformats.org/markup-compatibility/2006">
              <mc:Choice xmlns:v="urn:schemas-microsoft-com:vml" Requires="v">
                <p:oleObj name="Acrobat Document" r:id="rId2" imgW="6415686" imgH="4533529" progId="Acrobat.Document.DC">
                  <p:embed/>
                </p:oleObj>
              </mc:Choice>
              <mc:Fallback>
                <p:oleObj name="Acrobat Document" r:id="rId2" imgW="6415686" imgH="4533529" progId="Acrobat.Document.DC">
                  <p:embed/>
                  <p:pic>
                    <p:nvPicPr>
                      <p:cNvPr id="6" name="Object 5">
                        <a:extLst>
                          <a:ext uri="{FF2B5EF4-FFF2-40B4-BE49-F238E27FC236}">
                            <a16:creationId xmlns:a16="http://schemas.microsoft.com/office/drawing/2014/main" id="{8187B79B-8286-7532-0F87-E71F86CBE212}"/>
                          </a:ext>
                        </a:extLst>
                      </p:cNvPr>
                      <p:cNvPicPr/>
                      <p:nvPr/>
                    </p:nvPicPr>
                    <p:blipFill>
                      <a:blip r:embed="rId3"/>
                      <a:stretch>
                        <a:fillRect/>
                      </a:stretch>
                    </p:blipFill>
                    <p:spPr>
                      <a:xfrm>
                        <a:off x="1524000" y="279237"/>
                        <a:ext cx="8833607" cy="6243203"/>
                      </a:xfrm>
                      <a:prstGeom prst="rect">
                        <a:avLst/>
                      </a:prstGeom>
                    </p:spPr>
                  </p:pic>
                </p:oleObj>
              </mc:Fallback>
            </mc:AlternateContent>
          </a:graphicData>
        </a:graphic>
      </p:graphicFrame>
    </p:spTree>
    <p:extLst>
      <p:ext uri="{BB962C8B-B14F-4D97-AF65-F5344CB8AC3E}">
        <p14:creationId xmlns:p14="http://schemas.microsoft.com/office/powerpoint/2010/main" val="7795629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4A2C4DC-01CC-E0C9-ED5A-936BDF2A70C8}"/>
              </a:ext>
            </a:extLst>
          </p:cNvPr>
          <p:cNvPicPr>
            <a:picLocks noChangeAspect="1"/>
          </p:cNvPicPr>
          <p:nvPr/>
        </p:nvPicPr>
        <p:blipFill>
          <a:blip r:embed="rId2"/>
          <a:srcRect t="16665" b="8349"/>
          <a:stretch/>
        </p:blipFill>
        <p:spPr>
          <a:xfrm>
            <a:off x="20" y="1282"/>
            <a:ext cx="12191980" cy="6856718"/>
          </a:xfrm>
          <a:prstGeom prst="rect">
            <a:avLst/>
          </a:prstGeom>
        </p:spPr>
      </p:pic>
    </p:spTree>
    <p:extLst>
      <p:ext uri="{BB962C8B-B14F-4D97-AF65-F5344CB8AC3E}">
        <p14:creationId xmlns:p14="http://schemas.microsoft.com/office/powerpoint/2010/main" val="3052759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D755-C0D7-33A3-211E-89725F6E5DCA}"/>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21C51008-F0A6-6D3E-6DCE-7BAC45C03E39}"/>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EE32E8E3-E8D9-AFE9-0EA2-D8E54033D771}"/>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800" b="1" dirty="0">
                <a:latin typeface="Selawik" panose="020B0502040204020203" pitchFamily="34" charset="0"/>
              </a:rPr>
              <a:t>Hymn</a:t>
            </a:r>
          </a:p>
        </p:txBody>
      </p:sp>
      <p:pic>
        <p:nvPicPr>
          <p:cNvPr id="8" name="Content Placeholder 3">
            <a:extLst>
              <a:ext uri="{FF2B5EF4-FFF2-40B4-BE49-F238E27FC236}">
                <a16:creationId xmlns:a16="http://schemas.microsoft.com/office/drawing/2014/main" id="{241744CA-E4CF-8B55-0013-9A941D8A14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1C194F75-C963-18CD-3D4C-7F0090A4CFE7}"/>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430838AD-5414-33B6-D85B-0D14000CF1D4}"/>
              </a:ext>
            </a:extLst>
          </p:cNvPr>
          <p:cNvGraphicFramePr>
            <a:graphicFrameLocks noGrp="1"/>
          </p:cNvGraphicFramePr>
          <p:nvPr>
            <p:extLst>
              <p:ext uri="{D42A27DB-BD31-4B8C-83A1-F6EECF244321}">
                <p14:modId xmlns:p14="http://schemas.microsoft.com/office/powerpoint/2010/main" val="1629400764"/>
              </p:ext>
            </p:extLst>
          </p:nvPr>
        </p:nvGraphicFramePr>
        <p:xfrm>
          <a:off x="911424" y="1713470"/>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r>
                        <a:rPr lang="en-GB" sz="4800" dirty="0">
                          <a:effectLst/>
                          <a:latin typeface="Selawik" panose="020B0502040204020203" pitchFamily="34" charset="0"/>
                          <a:ea typeface="Aptos" panose="020B0004020202020204" pitchFamily="34" charset="0"/>
                          <a:cs typeface="Times New Roman" panose="02020603050405020304" pitchFamily="18" charset="0"/>
                        </a:rPr>
                        <a:t>Father, hear the prayer we offer:</a:t>
                      </a:r>
                      <a:br>
                        <a:rPr lang="en-GB" sz="4800" dirty="0">
                          <a:effectLst/>
                          <a:latin typeface="Selawik" panose="020B0502040204020203" pitchFamily="34" charset="0"/>
                          <a:ea typeface="Aptos" panose="020B0004020202020204" pitchFamily="34" charset="0"/>
                          <a:cs typeface="Times New Roman" panose="02020603050405020304" pitchFamily="18" charset="0"/>
                        </a:rPr>
                      </a:br>
                      <a:r>
                        <a:rPr lang="en-GB" sz="4800" dirty="0">
                          <a:effectLst/>
                          <a:latin typeface="Selawik" panose="020B0502040204020203" pitchFamily="34" charset="0"/>
                          <a:ea typeface="Aptos" panose="020B0004020202020204" pitchFamily="34" charset="0"/>
                          <a:cs typeface="Times New Roman" panose="02020603050405020304" pitchFamily="18" charset="0"/>
                        </a:rPr>
                        <a:t>not for ease that prayer shall be,</a:t>
                      </a:r>
                      <a:br>
                        <a:rPr lang="en-GB" sz="4800" dirty="0">
                          <a:effectLst/>
                          <a:latin typeface="Selawik" panose="020B0502040204020203" pitchFamily="34" charset="0"/>
                          <a:ea typeface="Aptos" panose="020B0004020202020204" pitchFamily="34" charset="0"/>
                          <a:cs typeface="Times New Roman" panose="02020603050405020304" pitchFamily="18" charset="0"/>
                        </a:rPr>
                      </a:br>
                      <a:r>
                        <a:rPr lang="en-GB" sz="4800" dirty="0">
                          <a:effectLst/>
                          <a:latin typeface="Selawik" panose="020B0502040204020203" pitchFamily="34" charset="0"/>
                          <a:ea typeface="Aptos" panose="020B0004020202020204" pitchFamily="34" charset="0"/>
                          <a:cs typeface="Times New Roman" panose="02020603050405020304" pitchFamily="18" charset="0"/>
                        </a:rPr>
                        <a:t>but for strength that we may ever</a:t>
                      </a:r>
                      <a:br>
                        <a:rPr lang="en-GB" sz="4800" dirty="0">
                          <a:effectLst/>
                          <a:latin typeface="Selawik" panose="020B0502040204020203" pitchFamily="34" charset="0"/>
                          <a:ea typeface="Aptos" panose="020B0004020202020204" pitchFamily="34" charset="0"/>
                          <a:cs typeface="Times New Roman" panose="02020603050405020304" pitchFamily="18" charset="0"/>
                        </a:rPr>
                      </a:br>
                      <a:r>
                        <a:rPr lang="en-GB" sz="4800" dirty="0">
                          <a:effectLst/>
                          <a:latin typeface="Selawik" panose="020B0502040204020203" pitchFamily="34" charset="0"/>
                          <a:ea typeface="Aptos" panose="020B0004020202020204" pitchFamily="34" charset="0"/>
                          <a:cs typeface="Times New Roman" panose="02020603050405020304" pitchFamily="18" charset="0"/>
                        </a:rPr>
                        <a:t>live our lives courageously.</a:t>
                      </a:r>
                      <a:endParaRPr lang="en-GB" sz="4800" i="0" kern="1200" dirty="0">
                        <a:solidFill>
                          <a:schemeClr val="tx2"/>
                        </a:solidFill>
                        <a:effectLst/>
                        <a:latin typeface="Selawik" panose="020B0502040204020203" pitchFamily="34" charset="0"/>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0C6CC50E-642D-18D4-1451-ECC27254161E}"/>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79159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314096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en-US" sz="4000" dirty="0">
                <a:solidFill>
                  <a:prstClr val="white"/>
                </a:solidFill>
                <a:latin typeface="Arial Rounded MT Bold" panose="020F0704030504030204" pitchFamily="34" charset="0"/>
              </a:rPr>
              <a:t>Opening Worship</a:t>
            </a:r>
            <a:endParaRPr kumimoji="0" lang="en-GB" altLang="en-US"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18253851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4F101D-AEA2-A6CB-152B-66151C5C383A}"/>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B12977D7-3904-2930-E2BE-316EE7DAD3B4}"/>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97CBFDFA-ABF9-36B3-F527-456F693279AD}"/>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00B3516E-6969-59EE-D6F9-B3177AA8CF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3EE5D2B7-9416-4CE0-20AB-5174F8349118}"/>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8BB9C71D-4C2B-1376-F199-12F196730D4F}"/>
              </a:ext>
            </a:extLst>
          </p:cNvPr>
          <p:cNvGraphicFramePr>
            <a:graphicFrameLocks noGrp="1"/>
          </p:cNvGraphicFramePr>
          <p:nvPr>
            <p:extLst>
              <p:ext uri="{D42A27DB-BD31-4B8C-83A1-F6EECF244321}">
                <p14:modId xmlns:p14="http://schemas.microsoft.com/office/powerpoint/2010/main" val="318447330"/>
              </p:ext>
            </p:extLst>
          </p:nvPr>
        </p:nvGraphicFramePr>
        <p:xfrm>
          <a:off x="911424" y="1713470"/>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r>
                        <a:rPr lang="en-GB" sz="4800" kern="1200" dirty="0">
                          <a:solidFill>
                            <a:schemeClr val="tx1"/>
                          </a:solidFill>
                          <a:effectLst/>
                          <a:latin typeface="Selawik" panose="020B0502040204020203" pitchFamily="34" charset="0"/>
                          <a:ea typeface="Aptos" panose="020B0004020202020204" pitchFamily="34" charset="0"/>
                          <a:cs typeface="Times New Roman" panose="02020603050405020304" pitchFamily="18" charset="0"/>
                        </a:rPr>
                        <a:t>Not for ever in green pastures</a:t>
                      </a:r>
                      <a:br>
                        <a:rPr lang="en-GB" sz="4800" kern="1200" dirty="0">
                          <a:solidFill>
                            <a:schemeClr val="tx1"/>
                          </a:solidFill>
                          <a:effectLst/>
                          <a:latin typeface="Selawik" panose="020B0502040204020203" pitchFamily="34" charset="0"/>
                          <a:ea typeface="Aptos" panose="020B0004020202020204" pitchFamily="34" charset="0"/>
                          <a:cs typeface="Times New Roman" panose="02020603050405020304" pitchFamily="18" charset="0"/>
                        </a:rPr>
                      </a:br>
                      <a:r>
                        <a:rPr lang="en-GB" sz="4800" kern="1200" dirty="0">
                          <a:solidFill>
                            <a:schemeClr val="tx1"/>
                          </a:solidFill>
                          <a:effectLst/>
                          <a:latin typeface="Selawik" panose="020B0502040204020203" pitchFamily="34" charset="0"/>
                          <a:ea typeface="Aptos" panose="020B0004020202020204" pitchFamily="34" charset="0"/>
                          <a:cs typeface="Times New Roman" panose="02020603050405020304" pitchFamily="18" charset="0"/>
                        </a:rPr>
                        <a:t>do we ask our way to be;</a:t>
                      </a:r>
                      <a:br>
                        <a:rPr lang="en-GB" sz="4800" kern="1200" dirty="0">
                          <a:solidFill>
                            <a:schemeClr val="tx1"/>
                          </a:solidFill>
                          <a:effectLst/>
                          <a:latin typeface="Selawik" panose="020B0502040204020203" pitchFamily="34" charset="0"/>
                          <a:ea typeface="Aptos" panose="020B0004020202020204" pitchFamily="34" charset="0"/>
                          <a:cs typeface="Times New Roman" panose="02020603050405020304" pitchFamily="18" charset="0"/>
                        </a:rPr>
                      </a:br>
                      <a:r>
                        <a:rPr lang="en-GB" sz="4800" kern="1200" dirty="0">
                          <a:solidFill>
                            <a:schemeClr val="tx1"/>
                          </a:solidFill>
                          <a:effectLst/>
                          <a:latin typeface="Selawik" panose="020B0502040204020203" pitchFamily="34" charset="0"/>
                          <a:ea typeface="Aptos" panose="020B0004020202020204" pitchFamily="34" charset="0"/>
                          <a:cs typeface="Times New Roman" panose="02020603050405020304" pitchFamily="18" charset="0"/>
                        </a:rPr>
                        <a:t>but the steep and rugged pathway</a:t>
                      </a:r>
                      <a:br>
                        <a:rPr lang="en-GB" sz="4800" kern="1200" dirty="0">
                          <a:solidFill>
                            <a:schemeClr val="tx1"/>
                          </a:solidFill>
                          <a:effectLst/>
                          <a:latin typeface="Selawik" panose="020B0502040204020203" pitchFamily="34" charset="0"/>
                          <a:ea typeface="Aptos" panose="020B0004020202020204" pitchFamily="34" charset="0"/>
                          <a:cs typeface="Times New Roman" panose="02020603050405020304" pitchFamily="18" charset="0"/>
                        </a:rPr>
                      </a:br>
                      <a:r>
                        <a:rPr lang="en-GB" sz="4800" kern="1200" dirty="0">
                          <a:solidFill>
                            <a:schemeClr val="tx1"/>
                          </a:solidFill>
                          <a:effectLst/>
                          <a:latin typeface="Selawik" panose="020B0502040204020203" pitchFamily="34" charset="0"/>
                          <a:ea typeface="Aptos" panose="020B0004020202020204" pitchFamily="34" charset="0"/>
                          <a:cs typeface="Times New Roman" panose="02020603050405020304" pitchFamily="18" charset="0"/>
                        </a:rPr>
                        <a:t>may we tread rejoicingly.</a:t>
                      </a:r>
                      <a:br>
                        <a:rPr lang="en-GB" sz="4800" dirty="0">
                          <a:effectLst/>
                          <a:latin typeface="Aptos" panose="020B0004020202020204" pitchFamily="34" charset="0"/>
                          <a:ea typeface="Aptos" panose="020B0004020202020204" pitchFamily="34" charset="0"/>
                          <a:cs typeface="Times New Roman" panose="02020603050405020304" pitchFamily="18" charset="0"/>
                        </a:rPr>
                      </a:b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2702EEF5-92BE-51DA-15A0-F184FD680B39}"/>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180349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6FAAF0-6F4B-0A36-C543-FBBE1CCFB1C0}"/>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67A57108-2B4C-D301-1F1D-CEE1AC57D452}"/>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B69F90DF-61AF-74E5-3F02-CB0513D22B98}"/>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0FE19E7C-87F1-87F9-9341-0D13F0D38E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21DC1B91-430E-C0DD-763A-81D78B245314}"/>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F3EF2DE8-040B-798D-51A1-EBF5957AFC6E}"/>
              </a:ext>
            </a:extLst>
          </p:cNvPr>
          <p:cNvGraphicFramePr>
            <a:graphicFrameLocks noGrp="1"/>
          </p:cNvGraphicFramePr>
          <p:nvPr>
            <p:extLst>
              <p:ext uri="{D42A27DB-BD31-4B8C-83A1-F6EECF244321}">
                <p14:modId xmlns:p14="http://schemas.microsoft.com/office/powerpoint/2010/main" val="863318421"/>
              </p:ext>
            </p:extLst>
          </p:nvPr>
        </p:nvGraphicFramePr>
        <p:xfrm>
          <a:off x="911424" y="1713470"/>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r>
                        <a:rPr lang="en-GB" sz="4800" kern="1200" dirty="0">
                          <a:solidFill>
                            <a:schemeClr val="tx1"/>
                          </a:solidFill>
                          <a:effectLst/>
                          <a:latin typeface="Selawik" panose="020B0502040204020203" pitchFamily="34" charset="0"/>
                          <a:ea typeface="+mn-ea"/>
                          <a:cs typeface="Times New Roman" panose="02020603050405020304" pitchFamily="18" charset="0"/>
                        </a:rPr>
                        <a:t>Not for ever by still waters</a:t>
                      </a:r>
                      <a:br>
                        <a:rPr lang="en-GB" sz="4800" kern="1200" dirty="0">
                          <a:solidFill>
                            <a:schemeClr val="tx1"/>
                          </a:solidFill>
                          <a:effectLst/>
                          <a:latin typeface="Selawik" panose="020B0502040204020203" pitchFamily="34" charset="0"/>
                          <a:ea typeface="+mn-ea"/>
                          <a:cs typeface="Times New Roman" panose="02020603050405020304" pitchFamily="18" charset="0"/>
                        </a:rPr>
                      </a:br>
                      <a:r>
                        <a:rPr lang="en-GB" sz="4800" kern="1200" dirty="0">
                          <a:solidFill>
                            <a:schemeClr val="tx1"/>
                          </a:solidFill>
                          <a:effectLst/>
                          <a:latin typeface="Selawik" panose="020B0502040204020203" pitchFamily="34" charset="0"/>
                          <a:ea typeface="+mn-ea"/>
                          <a:cs typeface="Times New Roman" panose="02020603050405020304" pitchFamily="18" charset="0"/>
                        </a:rPr>
                        <a:t>would we idly rest and stay;</a:t>
                      </a:r>
                      <a:br>
                        <a:rPr lang="en-GB" sz="4800" kern="1200" dirty="0">
                          <a:solidFill>
                            <a:schemeClr val="tx1"/>
                          </a:solidFill>
                          <a:effectLst/>
                          <a:latin typeface="Selawik" panose="020B0502040204020203" pitchFamily="34" charset="0"/>
                          <a:ea typeface="+mn-ea"/>
                          <a:cs typeface="Times New Roman" panose="02020603050405020304" pitchFamily="18" charset="0"/>
                        </a:rPr>
                      </a:br>
                      <a:r>
                        <a:rPr lang="en-GB" sz="4800" kern="1200" dirty="0">
                          <a:solidFill>
                            <a:schemeClr val="tx1"/>
                          </a:solidFill>
                          <a:effectLst/>
                          <a:latin typeface="Selawik" panose="020B0502040204020203" pitchFamily="34" charset="0"/>
                          <a:ea typeface="+mn-ea"/>
                          <a:cs typeface="Times New Roman" panose="02020603050405020304" pitchFamily="18" charset="0"/>
                        </a:rPr>
                        <a:t>but would smite the living fountains</a:t>
                      </a:r>
                      <a:br>
                        <a:rPr lang="en-GB" sz="4800" kern="1200" dirty="0">
                          <a:solidFill>
                            <a:schemeClr val="tx1"/>
                          </a:solidFill>
                          <a:effectLst/>
                          <a:latin typeface="Selawik" panose="020B0502040204020203" pitchFamily="34" charset="0"/>
                          <a:ea typeface="+mn-ea"/>
                          <a:cs typeface="Times New Roman" panose="02020603050405020304" pitchFamily="18" charset="0"/>
                        </a:rPr>
                      </a:br>
                      <a:r>
                        <a:rPr lang="en-GB" sz="4800" kern="1200" dirty="0">
                          <a:solidFill>
                            <a:schemeClr val="tx1"/>
                          </a:solidFill>
                          <a:effectLst/>
                          <a:latin typeface="Selawik" panose="020B0502040204020203" pitchFamily="34" charset="0"/>
                          <a:ea typeface="+mn-ea"/>
                          <a:cs typeface="Times New Roman" panose="02020603050405020304" pitchFamily="18" charset="0"/>
                        </a:rPr>
                        <a:t>from the rocks along our way.</a:t>
                      </a:r>
                      <a:br>
                        <a:rPr lang="en-GB" sz="1800" kern="1200" dirty="0">
                          <a:solidFill>
                            <a:schemeClr val="tx1"/>
                          </a:solidFill>
                          <a:effectLst/>
                          <a:latin typeface="+mn-lt"/>
                          <a:ea typeface="+mn-ea"/>
                          <a:cs typeface="+mn-cs"/>
                        </a:rPr>
                      </a:b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84B343AF-1369-B735-E28F-96C5B5B0B12D}"/>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88741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E87ADE-B3AD-96F5-167C-2B7B41576AA0}"/>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983900A3-B08E-19E4-DE53-19B3C9912F0B}"/>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A9E13142-DA8B-E518-9AAB-1031756CD398}"/>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CFF583BA-B36B-82C1-C37E-60F78C81B1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1A78ACE3-E3FD-9DF7-366C-8A1B00AA0744}"/>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89DBCAFE-D61D-DCDB-9094-08F1BE532F80}"/>
              </a:ext>
            </a:extLst>
          </p:cNvPr>
          <p:cNvGraphicFramePr>
            <a:graphicFrameLocks noGrp="1"/>
          </p:cNvGraphicFramePr>
          <p:nvPr>
            <p:extLst>
              <p:ext uri="{D42A27DB-BD31-4B8C-83A1-F6EECF244321}">
                <p14:modId xmlns:p14="http://schemas.microsoft.com/office/powerpoint/2010/main" val="3147370825"/>
              </p:ext>
            </p:extLst>
          </p:nvPr>
        </p:nvGraphicFramePr>
        <p:xfrm>
          <a:off x="911424" y="1713470"/>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r>
                        <a:rPr lang="en-GB" sz="4800" dirty="0">
                          <a:effectLst/>
                          <a:latin typeface="Selawik" panose="020B0502040204020203" pitchFamily="34" charset="0"/>
                          <a:ea typeface="Aptos" panose="020B0004020202020204" pitchFamily="34" charset="0"/>
                          <a:cs typeface="Times New Roman" panose="02020603050405020304" pitchFamily="18" charset="0"/>
                        </a:rPr>
                        <a:t>Be our strength in hours of weakness,</a:t>
                      </a:r>
                      <a:br>
                        <a:rPr lang="en-GB" sz="4800" dirty="0">
                          <a:effectLst/>
                          <a:latin typeface="Selawik" panose="020B0502040204020203" pitchFamily="34" charset="0"/>
                          <a:ea typeface="Aptos" panose="020B0004020202020204" pitchFamily="34" charset="0"/>
                          <a:cs typeface="Times New Roman" panose="02020603050405020304" pitchFamily="18" charset="0"/>
                        </a:rPr>
                      </a:br>
                      <a:r>
                        <a:rPr lang="en-GB" sz="4800" dirty="0">
                          <a:effectLst/>
                          <a:latin typeface="Selawik" panose="020B0502040204020203" pitchFamily="34" charset="0"/>
                          <a:ea typeface="Aptos" panose="020B0004020202020204" pitchFamily="34" charset="0"/>
                          <a:cs typeface="Times New Roman" panose="02020603050405020304" pitchFamily="18" charset="0"/>
                        </a:rPr>
                        <a:t>in our wanderings be our guide;</a:t>
                      </a:r>
                      <a:br>
                        <a:rPr lang="en-GB" sz="4800" dirty="0">
                          <a:effectLst/>
                          <a:latin typeface="Selawik" panose="020B0502040204020203" pitchFamily="34" charset="0"/>
                          <a:ea typeface="Aptos" panose="020B0004020202020204" pitchFamily="34" charset="0"/>
                          <a:cs typeface="Times New Roman" panose="02020603050405020304" pitchFamily="18" charset="0"/>
                        </a:rPr>
                      </a:br>
                      <a:r>
                        <a:rPr lang="en-GB" sz="4800" dirty="0">
                          <a:effectLst/>
                          <a:latin typeface="Selawik" panose="020B0502040204020203" pitchFamily="34" charset="0"/>
                          <a:ea typeface="Aptos" panose="020B0004020202020204" pitchFamily="34" charset="0"/>
                          <a:cs typeface="Times New Roman" panose="02020603050405020304" pitchFamily="18" charset="0"/>
                        </a:rPr>
                        <a:t>through endeavour, failure, danger,</a:t>
                      </a:r>
                      <a:br>
                        <a:rPr lang="en-GB" sz="4800" dirty="0">
                          <a:effectLst/>
                          <a:latin typeface="Selawik" panose="020B0502040204020203" pitchFamily="34" charset="0"/>
                          <a:ea typeface="Aptos" panose="020B0004020202020204" pitchFamily="34" charset="0"/>
                          <a:cs typeface="Times New Roman" panose="02020603050405020304" pitchFamily="18" charset="0"/>
                        </a:rPr>
                      </a:br>
                      <a:r>
                        <a:rPr lang="en-GB" sz="4800" dirty="0">
                          <a:effectLst/>
                          <a:latin typeface="Selawik" panose="020B0502040204020203" pitchFamily="34" charset="0"/>
                          <a:ea typeface="Aptos" panose="020B0004020202020204" pitchFamily="34" charset="0"/>
                          <a:cs typeface="Times New Roman" panose="02020603050405020304" pitchFamily="18" charset="0"/>
                        </a:rPr>
                        <a:t>Father, be thou at our side.</a:t>
                      </a:r>
                      <a:br>
                        <a:rPr lang="en-GB" sz="4800" dirty="0">
                          <a:effectLst/>
                          <a:latin typeface="Aptos" panose="020B0004020202020204" pitchFamily="34" charset="0"/>
                          <a:ea typeface="Aptos" panose="020B0004020202020204" pitchFamily="34" charset="0"/>
                          <a:cs typeface="Times New Roman" panose="02020603050405020304" pitchFamily="18" charset="0"/>
                        </a:rPr>
                      </a:br>
                      <a:endParaRPr lang="en-GB" sz="4800" dirty="0">
                        <a:effectLst/>
                        <a:latin typeface="Aptos" panose="020B0004020202020204" pitchFamily="34" charset="0"/>
                        <a:ea typeface="Aptos" panose="020B0004020202020204" pitchFamily="34" charset="0"/>
                        <a:cs typeface="Times New Roman" panose="02020603050405020304" pitchFamily="18" charset="0"/>
                      </a:endParaRPr>
                    </a:p>
                    <a:p>
                      <a:r>
                        <a:rPr lang="en-GB" sz="2400" i="1" dirty="0">
                          <a:effectLst/>
                          <a:latin typeface="Aptos" panose="020B0004020202020204" pitchFamily="34" charset="0"/>
                          <a:ea typeface="Aptos" panose="020B0004020202020204" pitchFamily="34" charset="0"/>
                          <a:cs typeface="Times New Roman" panose="02020603050405020304" pitchFamily="18" charset="0"/>
                        </a:rPr>
                        <a:t>Love Maria Willis (nee Whitcomb) (1824-1908), Samuel Longfellow (1819-1892)</a:t>
                      </a:r>
                      <a:br>
                        <a:rPr lang="en-GB" sz="4800" dirty="0">
                          <a:effectLst/>
                          <a:latin typeface="Aptos" panose="020B0004020202020204" pitchFamily="34" charset="0"/>
                          <a:ea typeface="Aptos" panose="020B0004020202020204" pitchFamily="34" charset="0"/>
                          <a:cs typeface="Times New Roman" panose="02020603050405020304" pitchFamily="18" charset="0"/>
                        </a:rPr>
                      </a:b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3B1D6879-B9A7-81F0-4988-995F990D01E4}"/>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057560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141C16-470D-BBF3-CBC6-4C7F6439A287}"/>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2C8C1A2B-A76D-99C5-F6BA-656CE2373675}"/>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26F3951E-718B-2C53-5C9B-B0694FF8EBE8}"/>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800" b="1" dirty="0">
                <a:latin typeface="Selawik" panose="020B0502040204020203" pitchFamily="34" charset="0"/>
              </a:rPr>
              <a:t>The Collect</a:t>
            </a:r>
          </a:p>
        </p:txBody>
      </p:sp>
      <p:pic>
        <p:nvPicPr>
          <p:cNvPr id="8" name="Content Placeholder 3">
            <a:extLst>
              <a:ext uri="{FF2B5EF4-FFF2-40B4-BE49-F238E27FC236}">
                <a16:creationId xmlns:a16="http://schemas.microsoft.com/office/drawing/2014/main" id="{E4879DC0-E390-097A-1A2F-DC84CAD6A5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0C807861-AA10-E381-5AF1-59B00CB5B238}"/>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D1F1F351-6E26-367D-2076-80449B580A76}"/>
              </a:ext>
            </a:extLst>
          </p:cNvPr>
          <p:cNvGraphicFramePr>
            <a:graphicFrameLocks noGrp="1"/>
          </p:cNvGraphicFramePr>
          <p:nvPr>
            <p:extLst>
              <p:ext uri="{D42A27DB-BD31-4B8C-83A1-F6EECF244321}">
                <p14:modId xmlns:p14="http://schemas.microsoft.com/office/powerpoint/2010/main" val="1252517253"/>
              </p:ext>
            </p:extLst>
          </p:nvPr>
        </p:nvGraphicFramePr>
        <p:xfrm>
          <a:off x="990328" y="761748"/>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3600" kern="1200" dirty="0">
                          <a:solidFill>
                            <a:schemeClr val="tx1"/>
                          </a:solidFill>
                          <a:effectLst/>
                          <a:latin typeface="Selawik" panose="020B0502040204020203" pitchFamily="34" charset="0"/>
                          <a:ea typeface="+mn-ea"/>
                          <a:cs typeface="+mn-cs"/>
                        </a:rPr>
                        <a:t>                                                                                                                                                          </a:t>
                      </a:r>
                      <a:r>
                        <a:rPr lang="en-GB" sz="3200" kern="1200" dirty="0">
                          <a:solidFill>
                            <a:schemeClr val="tx1"/>
                          </a:solidFill>
                          <a:effectLst/>
                          <a:latin typeface="Selawik" panose="020B0502040204020203" pitchFamily="34" charset="0"/>
                          <a:ea typeface="+mn-ea"/>
                          <a:cs typeface="+mn-cs"/>
                        </a:rPr>
                        <a:t>Almighty God,                                                                                                                                                           whose Son Jesus Christ fasted forty days in the wilderness,                                                                        and was tempted as we are, yet without sin:                                                                                                    give us grace to discipline ourselves in obedience to your Spirit;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3200" kern="1200" dirty="0">
                          <a:solidFill>
                            <a:schemeClr val="tx1"/>
                          </a:solidFill>
                          <a:effectLst/>
                          <a:latin typeface="Selawik" panose="020B0502040204020203" pitchFamily="34" charset="0"/>
                          <a:ea typeface="+mn-ea"/>
                          <a:cs typeface="+mn-cs"/>
                        </a:rPr>
                        <a:t>and, as you know our weakness,                                                                                                                                     so may we know your power to save;                                                                                                               through Jesus Christ our Lord.      </a:t>
                      </a:r>
                      <a:r>
                        <a:rPr lang="en-GB" sz="3200" b="1" kern="1200" dirty="0">
                          <a:solidFill>
                            <a:schemeClr val="tx1"/>
                          </a:solidFill>
                          <a:effectLst/>
                          <a:latin typeface="Selawik" panose="020B0502040204020203" pitchFamily="34" charset="0"/>
                          <a:ea typeface="+mn-ea"/>
                          <a:cs typeface="+mn-cs"/>
                        </a:rPr>
                        <a:t>Amen.</a:t>
                      </a:r>
                      <a:endParaRPr lang="en-GB" sz="3200" kern="1200" dirty="0">
                        <a:solidFill>
                          <a:schemeClr val="tx1"/>
                        </a:solidFill>
                        <a:effectLst/>
                        <a:latin typeface="Selawik" panose="020B0502040204020203" pitchFamily="34" charset="0"/>
                        <a:ea typeface="+mn-ea"/>
                        <a:cs typeface="+mn-cs"/>
                      </a:endParaRPr>
                    </a:p>
                    <a:p>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9D5D7969-C708-DE88-7326-76913ACB170C}"/>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33646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EB56EA-D7E9-6A77-1C85-29AE8DE9392E}"/>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C381A9DB-B615-2504-654E-FB879101E1D2}"/>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37592792-B07D-4CBF-AD83-18CFEC3DB7AA}"/>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3000" b="1" dirty="0">
                <a:latin typeface="Selawik" panose="020B0502040204020203" pitchFamily="34" charset="0"/>
              </a:rPr>
              <a:t>Let us pray with confidence as our Saviour has taught us</a:t>
            </a:r>
          </a:p>
        </p:txBody>
      </p:sp>
      <p:pic>
        <p:nvPicPr>
          <p:cNvPr id="8" name="Content Placeholder 3">
            <a:extLst>
              <a:ext uri="{FF2B5EF4-FFF2-40B4-BE49-F238E27FC236}">
                <a16:creationId xmlns:a16="http://schemas.microsoft.com/office/drawing/2014/main" id="{9E3ACE51-2FB1-5002-4F4C-AB682DD6AD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A4794116-FF65-B054-E650-83B53DE9CA2F}"/>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21F95E53-2724-E41D-AD5E-7E0463C13ABD}"/>
              </a:ext>
            </a:extLst>
          </p:cNvPr>
          <p:cNvGraphicFramePr>
            <a:graphicFrameLocks noGrp="1"/>
          </p:cNvGraphicFramePr>
          <p:nvPr>
            <p:extLst>
              <p:ext uri="{D42A27DB-BD31-4B8C-83A1-F6EECF244321}">
                <p14:modId xmlns:p14="http://schemas.microsoft.com/office/powerpoint/2010/main" val="1962953474"/>
              </p:ext>
            </p:extLst>
          </p:nvPr>
        </p:nvGraphicFramePr>
        <p:xfrm>
          <a:off x="990328" y="1302923"/>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r>
                        <a:rPr lang="en-GB" sz="2200" kern="1200" dirty="0">
                          <a:solidFill>
                            <a:schemeClr val="tx1"/>
                          </a:solidFill>
                          <a:effectLst/>
                          <a:latin typeface="Selawik" panose="020B0502040204020203" pitchFamily="34" charset="0"/>
                          <a:ea typeface="+mn-ea"/>
                          <a:cs typeface="+mn-cs"/>
                        </a:rPr>
                        <a:t>Our Father, who art in heaven,                                                                                                                             hallowed be thy name;                                                                                                                                                          thy kingdom come;                                                                                                                                                               thy will be done;                                                                                                                                                                on earth as it is in heaven.                                                                                                                                                   Give us this day our daily bread.                                                                                                                                            And forgive us our trespasses,                                                                                                                                                     as we forgive those who trespass against us.                                                                                                                   And lead us not into temptation;                                                                                                                                                but deliver us from evil.                                                                                                                                                         For thine is the kingdom,                                                                                                                                                                 the power, and the glory                                                                                                                                                                   for ever and ever.   </a:t>
                      </a:r>
                      <a:r>
                        <a:rPr lang="en-GB" sz="2200" b="1" kern="1200" dirty="0">
                          <a:solidFill>
                            <a:schemeClr val="tx1"/>
                          </a:solidFill>
                          <a:effectLst/>
                          <a:latin typeface="Selawik" panose="020B0502040204020203" pitchFamily="34" charset="0"/>
                          <a:ea typeface="+mn-ea"/>
                          <a:cs typeface="+mn-cs"/>
                        </a:rPr>
                        <a:t>Amen.</a:t>
                      </a:r>
                      <a:endParaRPr lang="en-GB" sz="2200" kern="1200" dirty="0">
                        <a:solidFill>
                          <a:schemeClr val="tx1"/>
                        </a:solidFill>
                        <a:effectLst/>
                        <a:latin typeface="Selawik" panose="020B0502040204020203" pitchFamily="34" charset="0"/>
                        <a:ea typeface="+mn-ea"/>
                        <a:cs typeface="+mn-cs"/>
                      </a:endParaRPr>
                    </a:p>
                    <a:p>
                      <a:br>
                        <a:rPr lang="en-GB" sz="4800" dirty="0">
                          <a:effectLst/>
                          <a:latin typeface="Aptos" panose="020B0004020202020204" pitchFamily="34" charset="0"/>
                          <a:ea typeface="Aptos" panose="020B0004020202020204" pitchFamily="34" charset="0"/>
                          <a:cs typeface="Times New Roman" panose="02020603050405020304" pitchFamily="18" charset="0"/>
                        </a:rPr>
                      </a:br>
                      <a:endParaRPr lang="en-GB" sz="4800" dirty="0">
                        <a:effectLst/>
                        <a:latin typeface="Aptos" panose="020B0004020202020204" pitchFamily="34" charset="0"/>
                        <a:ea typeface="Aptos" panose="020B0004020202020204" pitchFamily="34" charset="0"/>
                        <a:cs typeface="Times New Roman" panose="02020603050405020304" pitchFamily="18" charset="0"/>
                      </a:endParaRPr>
                    </a:p>
                    <a:p>
                      <a:br>
                        <a:rPr lang="en-GB" sz="4800" dirty="0">
                          <a:effectLst/>
                          <a:latin typeface="Aptos" panose="020B0004020202020204" pitchFamily="34" charset="0"/>
                          <a:ea typeface="Aptos" panose="020B0004020202020204" pitchFamily="34" charset="0"/>
                          <a:cs typeface="Times New Roman" panose="02020603050405020304" pitchFamily="18" charset="0"/>
                        </a:rPr>
                      </a:b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BCB8FCF3-C3BC-BBF3-2ECF-8BF83D565076}"/>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92703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232BAB-63E7-7AF2-9B4E-BDCFC721E41B}"/>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1B210CBD-61AC-E329-D282-D06643ED4932}"/>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1E9EE4BF-B6E5-1B74-A722-F0E40E8AEA20}"/>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800" b="1" dirty="0">
                <a:latin typeface="Selawik" panose="020B0502040204020203" pitchFamily="34" charset="0"/>
              </a:rPr>
              <a:t>The Conclusion</a:t>
            </a:r>
          </a:p>
        </p:txBody>
      </p:sp>
      <p:pic>
        <p:nvPicPr>
          <p:cNvPr id="8" name="Content Placeholder 3">
            <a:extLst>
              <a:ext uri="{FF2B5EF4-FFF2-40B4-BE49-F238E27FC236}">
                <a16:creationId xmlns:a16="http://schemas.microsoft.com/office/drawing/2014/main" id="{14720808-60EC-EC10-980B-44E4F47709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90454B09-2BC8-EF44-1A50-73280C9EBE4E}"/>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D0665715-F653-2072-D069-3CD8A32309F5}"/>
              </a:ext>
            </a:extLst>
          </p:cNvPr>
          <p:cNvGraphicFramePr>
            <a:graphicFrameLocks noGrp="1"/>
          </p:cNvGraphicFramePr>
          <p:nvPr>
            <p:extLst>
              <p:ext uri="{D42A27DB-BD31-4B8C-83A1-F6EECF244321}">
                <p14:modId xmlns:p14="http://schemas.microsoft.com/office/powerpoint/2010/main" val="2690139208"/>
              </p:ext>
            </p:extLst>
          </p:nvPr>
        </p:nvGraphicFramePr>
        <p:xfrm>
          <a:off x="1007890" y="1570039"/>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r>
                        <a:rPr lang="en-GB" sz="2200" kern="1200" dirty="0">
                          <a:solidFill>
                            <a:schemeClr val="tx1"/>
                          </a:solidFill>
                          <a:effectLst/>
                          <a:latin typeface="Selawik" panose="020B0502040204020203"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4800" kern="1200" dirty="0">
                          <a:solidFill>
                            <a:schemeClr val="tx1"/>
                          </a:solidFill>
                          <a:effectLst/>
                          <a:latin typeface="Selawik" panose="020B0502040204020203" pitchFamily="34" charset="0"/>
                          <a:ea typeface="+mn-ea"/>
                          <a:cs typeface="+mn-cs"/>
                        </a:rPr>
                        <a:t>May God bless us and show us compassion and mercy.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48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4800" b="1" kern="1200" dirty="0">
                          <a:solidFill>
                            <a:schemeClr val="tx1"/>
                          </a:solidFill>
                          <a:effectLst/>
                          <a:latin typeface="+mn-lt"/>
                          <a:ea typeface="+mn-ea"/>
                          <a:cs typeface="+mn-cs"/>
                        </a:rPr>
                        <a:t>Amen.</a:t>
                      </a:r>
                      <a:endParaRPr lang="en-GB" sz="4800" kern="1200" dirty="0">
                        <a:solidFill>
                          <a:schemeClr val="tx1"/>
                        </a:solidFill>
                        <a:effectLst/>
                        <a:latin typeface="+mn-lt"/>
                        <a:ea typeface="+mn-ea"/>
                        <a:cs typeface="+mn-cs"/>
                      </a:endParaRPr>
                    </a:p>
                    <a:p>
                      <a:br>
                        <a:rPr lang="en-GB" sz="4800" dirty="0">
                          <a:effectLst/>
                          <a:latin typeface="Aptos" panose="020B0004020202020204" pitchFamily="34" charset="0"/>
                          <a:ea typeface="Aptos" panose="020B0004020202020204" pitchFamily="34" charset="0"/>
                          <a:cs typeface="Times New Roman" panose="02020603050405020304" pitchFamily="18" charset="0"/>
                        </a:rPr>
                      </a:br>
                      <a:endParaRPr lang="en-GB" sz="4800" dirty="0">
                        <a:effectLst/>
                        <a:latin typeface="Aptos" panose="020B0004020202020204" pitchFamily="34" charset="0"/>
                        <a:ea typeface="Aptos" panose="020B0004020202020204" pitchFamily="34" charset="0"/>
                        <a:cs typeface="Times New Roman" panose="02020603050405020304" pitchFamily="18" charset="0"/>
                      </a:endParaRPr>
                    </a:p>
                    <a:p>
                      <a:br>
                        <a:rPr lang="en-GB" sz="4800" dirty="0">
                          <a:effectLst/>
                          <a:latin typeface="Aptos" panose="020B0004020202020204" pitchFamily="34" charset="0"/>
                          <a:ea typeface="Aptos" panose="020B0004020202020204" pitchFamily="34" charset="0"/>
                          <a:cs typeface="Times New Roman" panose="02020603050405020304" pitchFamily="18" charset="0"/>
                        </a:rPr>
                      </a:b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F8846535-7B01-4D98-1356-C196DCEDA905}"/>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446304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989E9C-FD95-0F73-E8B8-8A600CAC1189}"/>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696EDF43-5348-F12D-4FEC-544FE446C9AE}"/>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C9DC586B-1CE2-E9BE-2602-9D99BBD4FB66}"/>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800" b="1" dirty="0">
                <a:latin typeface="Selawik" panose="020B0502040204020203" pitchFamily="34" charset="0"/>
              </a:rPr>
              <a:t>Motion</a:t>
            </a:r>
          </a:p>
        </p:txBody>
      </p:sp>
      <p:pic>
        <p:nvPicPr>
          <p:cNvPr id="8" name="Content Placeholder 3">
            <a:extLst>
              <a:ext uri="{FF2B5EF4-FFF2-40B4-BE49-F238E27FC236}">
                <a16:creationId xmlns:a16="http://schemas.microsoft.com/office/drawing/2014/main" id="{E68A7EC5-62CB-161E-32DC-AE7E517B90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48F5F23E-3C62-6B7E-C7C0-F1B4C943475A}"/>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F7BDFDA7-71B2-2AD6-DC5F-D90202F2D054}"/>
              </a:ext>
            </a:extLst>
          </p:cNvPr>
          <p:cNvGraphicFramePr>
            <a:graphicFrameLocks noGrp="1"/>
          </p:cNvGraphicFramePr>
          <p:nvPr>
            <p:extLst>
              <p:ext uri="{D42A27DB-BD31-4B8C-83A1-F6EECF244321}">
                <p14:modId xmlns:p14="http://schemas.microsoft.com/office/powerpoint/2010/main" val="2118797004"/>
              </p:ext>
            </p:extLst>
          </p:nvPr>
        </p:nvGraphicFramePr>
        <p:xfrm>
          <a:off x="1007890" y="1570039"/>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r>
                        <a:rPr lang="en-GB" sz="2200" kern="1200" dirty="0">
                          <a:solidFill>
                            <a:schemeClr val="tx1"/>
                          </a:solidFill>
                          <a:effectLst/>
                          <a:latin typeface="Selawik" panose="020B0502040204020203"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4800" kern="1200" dirty="0">
                          <a:solidFill>
                            <a:schemeClr val="tx1"/>
                          </a:solidFill>
                          <a:effectLst/>
                          <a:latin typeface="Selawik" panose="020B0502040204020203" pitchFamily="34" charset="0"/>
                          <a:ea typeface="+mn-ea"/>
                          <a:cs typeface="+mn-cs"/>
                        </a:rPr>
                        <a:t>This Synod approves the co-option of the Diocesan Mothers’ Union President, Deb Tudor, to its membership.</a:t>
                      </a:r>
                      <a:br>
                        <a:rPr lang="en-GB" sz="4800" dirty="0">
                          <a:effectLst/>
                          <a:latin typeface="Aptos" panose="020B0004020202020204" pitchFamily="34" charset="0"/>
                          <a:ea typeface="+mn-ea"/>
                          <a:cs typeface="Times New Roman" panose="02020603050405020304" pitchFamily="18" charset="0"/>
                        </a:rPr>
                      </a:br>
                      <a:endParaRPr lang="en-GB" sz="4800" dirty="0">
                        <a:effectLst/>
                        <a:latin typeface="Aptos" panose="020B0004020202020204" pitchFamily="34" charset="0"/>
                        <a:ea typeface="+mn-ea"/>
                        <a:cs typeface="Times New Roman" panose="02020603050405020304" pitchFamily="18" charset="0"/>
                      </a:endParaRPr>
                    </a:p>
                    <a:p>
                      <a:br>
                        <a:rPr lang="en-GB" sz="4800" dirty="0">
                          <a:effectLst/>
                          <a:latin typeface="Aptos" panose="020B0004020202020204" pitchFamily="34" charset="0"/>
                          <a:ea typeface="Aptos" panose="020B0004020202020204" pitchFamily="34" charset="0"/>
                          <a:cs typeface="Times New Roman" panose="02020603050405020304" pitchFamily="18" charset="0"/>
                        </a:rPr>
                      </a:b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4CC3A39C-C572-224D-5192-C78D23C9C051}"/>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723717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314096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rPr>
              <a:t>Notices and Apologies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10833232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314096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rPr>
              <a:t>Minutes of the last meeting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2400" b="0" i="0" u="none" strike="noStrike" kern="1200" cap="none" spc="0" normalizeH="0" baseline="0" noProof="0" dirty="0">
                <a:ln>
                  <a:noFill/>
                </a:ln>
                <a:solidFill>
                  <a:prstClr val="white"/>
                </a:solidFill>
                <a:effectLst/>
                <a:uLnTx/>
                <a:uFillTx/>
                <a:latin typeface="Segoe UI"/>
                <a:ea typeface="+mn-ea"/>
                <a:cs typeface="+mn-cs"/>
              </a:rPr>
              <a:t>DS25/03/01</a:t>
            </a: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17895931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3140968"/>
            <a:ext cx="9144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en-US" sz="4000" dirty="0">
                <a:solidFill>
                  <a:prstClr val="white"/>
                </a:solidFill>
                <a:latin typeface="Arial Rounded MT Bold" panose="020F0704030504030204" pitchFamily="34" charset="0"/>
              </a:rPr>
              <a:t>Presidential Address</a:t>
            </a:r>
            <a:endParaRPr kumimoji="0" lang="en-GB" altLang="en-US"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algn="ctr" eaLnBrk="1" hangingPunct="1">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1553642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41244D-7387-EAC1-68FE-79945976EDF3}"/>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3B21678D-FF49-253A-A606-FF0FEB6E9B41}"/>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F77673EC-9CCF-605A-D798-93DAEA059BF9}"/>
              </a:ext>
            </a:extLst>
          </p:cNvPr>
          <p:cNvSpPr>
            <a:spLocks noGrp="1" noChangeArrowheads="1"/>
          </p:cNvSpPr>
          <p:nvPr>
            <p:ph type="title"/>
          </p:nvPr>
        </p:nvSpPr>
        <p:spPr>
          <a:xfrm>
            <a:off x="911424" y="274320"/>
            <a:ext cx="10441160" cy="1268731"/>
          </a:xfrm>
        </p:spPr>
        <p:txBody>
          <a:bodyPr>
            <a:normAutofit fontScale="90000"/>
          </a:bodyPr>
          <a:lstStyle/>
          <a:p>
            <a:pPr algn="l"/>
            <a:r>
              <a:rPr lang="en-GB" b="1" dirty="0">
                <a:latin typeface="Selawik" panose="020B0502040204020203" pitchFamily="34" charset="0"/>
                <a:ea typeface="+mn-ea"/>
                <a:cs typeface="+mn-cs"/>
              </a:rPr>
              <a:t>Prayer</a:t>
            </a:r>
            <a:r>
              <a:rPr lang="en-GB" b="1" kern="100" dirty="0">
                <a:effectLst/>
                <a:latin typeface="Selawik" panose="020B0502040204020203" pitchFamily="34" charset="0"/>
                <a:ea typeface="Aptos" panose="020B0004020202020204" pitchFamily="34" charset="0"/>
                <a:cs typeface="Times New Roman" panose="02020603050405020304" pitchFamily="18" charset="0"/>
              </a:rPr>
              <a:t> </a:t>
            </a:r>
            <a:r>
              <a:rPr lang="en-GB" b="1" dirty="0">
                <a:latin typeface="Selawik" panose="020B0502040204020203" pitchFamily="34" charset="0"/>
                <a:ea typeface="+mn-ea"/>
                <a:cs typeface="+mn-cs"/>
              </a:rPr>
              <a:t>During the Day</a:t>
            </a:r>
            <a:br>
              <a:rPr lang="en-GB" b="1" dirty="0">
                <a:latin typeface="Selawik" panose="020B0502040204020203" pitchFamily="34" charset="0"/>
                <a:ea typeface="+mn-ea"/>
                <a:cs typeface="+mn-cs"/>
              </a:rPr>
            </a:br>
            <a:r>
              <a:rPr lang="en-GB" b="1" dirty="0">
                <a:latin typeface="Selawik" panose="020B0502040204020203" pitchFamily="34" charset="0"/>
                <a:ea typeface="+mn-ea"/>
                <a:cs typeface="+mn-cs"/>
              </a:rPr>
              <a:t>Lent </a:t>
            </a:r>
            <a:br>
              <a:rPr lang="en-GB" sz="1800" kern="100" dirty="0">
                <a:effectLst/>
                <a:latin typeface="Aptos" panose="020B0004020202020204" pitchFamily="34" charset="0"/>
                <a:ea typeface="Aptos" panose="020B0004020202020204" pitchFamily="34" charset="0"/>
                <a:cs typeface="Times New Roman" panose="02020603050405020304" pitchFamily="18" charset="0"/>
              </a:rPr>
            </a:br>
            <a:endParaRPr lang="en-GB" altLang="en-US" sz="4000" dirty="0"/>
          </a:p>
        </p:txBody>
      </p:sp>
      <p:pic>
        <p:nvPicPr>
          <p:cNvPr id="8" name="Content Placeholder 3">
            <a:extLst>
              <a:ext uri="{FF2B5EF4-FFF2-40B4-BE49-F238E27FC236}">
                <a16:creationId xmlns:a16="http://schemas.microsoft.com/office/drawing/2014/main" id="{5CC68FC0-01B1-BAF4-29D5-04B31D9D34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C5881455-E270-18C6-CD8A-C1832E033C08}"/>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49E9232B-F49C-A223-1057-AEF156695576}"/>
              </a:ext>
            </a:extLst>
          </p:cNvPr>
          <p:cNvGraphicFramePr>
            <a:graphicFrameLocks noGrp="1"/>
          </p:cNvGraphicFramePr>
          <p:nvPr>
            <p:extLst>
              <p:ext uri="{D42A27DB-BD31-4B8C-83A1-F6EECF244321}">
                <p14:modId xmlns:p14="http://schemas.microsoft.com/office/powerpoint/2010/main" val="1501867824"/>
              </p:ext>
            </p:extLst>
          </p:nvPr>
        </p:nvGraphicFramePr>
        <p:xfrm>
          <a:off x="875419" y="1704139"/>
          <a:ext cx="10955797" cy="7857825"/>
        </p:xfrm>
        <a:graphic>
          <a:graphicData uri="http://schemas.openxmlformats.org/drawingml/2006/table">
            <a:tbl>
              <a:tblPr/>
              <a:tblGrid>
                <a:gridCol w="10955797">
                  <a:extLst>
                    <a:ext uri="{9D8B030D-6E8A-4147-A177-3AD203B41FA5}">
                      <a16:colId xmlns:a16="http://schemas.microsoft.com/office/drawing/2014/main" val="994960708"/>
                    </a:ext>
                  </a:extLst>
                </a:gridCol>
              </a:tblGrid>
              <a:tr h="7857825">
                <a:tc>
                  <a:txBody>
                    <a:bodyPr/>
                    <a:lstStyle/>
                    <a:p>
                      <a:r>
                        <a:rPr lang="en-GB" sz="4000" b="1" kern="1200" dirty="0">
                          <a:solidFill>
                            <a:schemeClr val="tx1"/>
                          </a:solidFill>
                          <a:effectLst/>
                          <a:latin typeface="Selawik" panose="020B0502040204020203" pitchFamily="34" charset="0"/>
                          <a:ea typeface="+mn-ea"/>
                          <a:cs typeface="+mn-cs"/>
                        </a:rPr>
                        <a:t>Preparation</a:t>
                      </a:r>
                    </a:p>
                    <a:p>
                      <a:endParaRPr lang="en-GB" sz="4000" kern="1200" dirty="0">
                        <a:solidFill>
                          <a:schemeClr val="tx1"/>
                        </a:solidFill>
                        <a:effectLst/>
                        <a:latin typeface="Selawik" panose="020B0502040204020203" pitchFamily="34" charset="0"/>
                        <a:ea typeface="+mn-ea"/>
                        <a:cs typeface="+mn-cs"/>
                      </a:endParaRPr>
                    </a:p>
                    <a:p>
                      <a:r>
                        <a:rPr lang="en-GB" sz="4000" kern="1200" dirty="0">
                          <a:solidFill>
                            <a:schemeClr val="tx1"/>
                          </a:solidFill>
                          <a:effectLst/>
                          <a:latin typeface="Selawik" panose="020B0502040204020203" pitchFamily="34" charset="0"/>
                          <a:ea typeface="+mn-ea"/>
                          <a:cs typeface="+mn-cs"/>
                        </a:rPr>
                        <a:t>O God, make speed to save us.                                                                                                                                              </a:t>
                      </a:r>
                      <a:r>
                        <a:rPr lang="en-GB" sz="4000" b="1" kern="1200" dirty="0">
                          <a:solidFill>
                            <a:schemeClr val="tx1"/>
                          </a:solidFill>
                          <a:effectLst/>
                          <a:latin typeface="Selawik" panose="020B0502040204020203" pitchFamily="34" charset="0"/>
                          <a:ea typeface="+mn-ea"/>
                          <a:cs typeface="+mn-cs"/>
                        </a:rPr>
                        <a:t>O Lord, make haste to help us.</a:t>
                      </a:r>
                      <a:endParaRPr lang="en-GB" sz="4000" kern="1200" dirty="0">
                        <a:solidFill>
                          <a:schemeClr val="tx1"/>
                        </a:solidFill>
                        <a:effectLst/>
                        <a:latin typeface="Selawik" panose="020B0502040204020203" pitchFamily="34" charset="0"/>
                        <a:ea typeface="+mn-ea"/>
                        <a:cs typeface="+mn-cs"/>
                      </a:endParaRPr>
                    </a:p>
                    <a:p>
                      <a:r>
                        <a:rPr lang="en-GB" sz="4000" kern="1200" dirty="0">
                          <a:solidFill>
                            <a:schemeClr val="tx1"/>
                          </a:solidFill>
                          <a:effectLst/>
                          <a:latin typeface="Selawik" panose="020B0502040204020203" pitchFamily="34" charset="0"/>
                          <a:ea typeface="+mn-ea"/>
                          <a:cs typeface="+mn-cs"/>
                        </a:rPr>
                        <a:t>Hear my prayer, O Lord, and give ear to my cry;                                                                                                         </a:t>
                      </a:r>
                      <a:r>
                        <a:rPr lang="en-GB" sz="4000" b="1" kern="1200" dirty="0">
                          <a:solidFill>
                            <a:schemeClr val="tx1"/>
                          </a:solidFill>
                          <a:effectLst/>
                          <a:latin typeface="Selawik" panose="020B0502040204020203" pitchFamily="34" charset="0"/>
                          <a:ea typeface="+mn-ea"/>
                          <a:cs typeface="+mn-cs"/>
                        </a:rPr>
                        <a:t>hold not your peace at my tears</a:t>
                      </a:r>
                      <a:r>
                        <a:rPr lang="en-GB" sz="1800" b="1" kern="1200" dirty="0">
                          <a:solidFill>
                            <a:schemeClr val="tx1"/>
                          </a:solidFill>
                          <a:effectLst/>
                          <a:latin typeface="+mn-lt"/>
                          <a:ea typeface="+mn-ea"/>
                          <a:cs typeface="+mn-cs"/>
                        </a:rPr>
                        <a:t>.</a:t>
                      </a:r>
                      <a:endParaRPr lang="en-GB" sz="1800" kern="1200" dirty="0">
                        <a:solidFill>
                          <a:schemeClr val="tx1"/>
                        </a:solidFill>
                        <a:effectLst/>
                        <a:latin typeface="+mn-lt"/>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57364DCF-6951-A94D-5699-22643A7E06DA}"/>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314144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3140968"/>
            <a:ext cx="914400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rPr>
              <a:t>Announcement of the new Diocesan        Secretary/CEO</a:t>
            </a: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p>
          <a:p>
            <a:pPr algn="ctr" eaLnBrk="1" hangingPunct="1">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31598267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p:cNvSpPr>
            <a:spLocks noGrp="1" noChangeArrowheads="1"/>
          </p:cNvSpPr>
          <p:nvPr>
            <p:ph type="title"/>
          </p:nvPr>
        </p:nvSpPr>
        <p:spPr>
          <a:xfrm>
            <a:off x="911424" y="274320"/>
            <a:ext cx="10441160" cy="1268731"/>
          </a:xfrm>
        </p:spPr>
        <p:txBody>
          <a:bodyPr>
            <a:normAutofit/>
          </a:bodyPr>
          <a:lstStyle/>
          <a:p>
            <a:pPr algn="l" eaLnBrk="1" hangingPunct="1"/>
            <a:r>
              <a:rPr lang="en-GB" altLang="en-US" sz="4000" dirty="0"/>
              <a:t>Motion</a:t>
            </a:r>
          </a:p>
        </p:txBody>
      </p:sp>
      <p:pic>
        <p:nvPicPr>
          <p:cNvPr id="8"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D0F6E9E2-3CF6-04E5-0C14-AD44E7C6A6E8}"/>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C67E802F-713D-37DF-DF80-31425644EC1A}"/>
              </a:ext>
            </a:extLst>
          </p:cNvPr>
          <p:cNvGraphicFramePr>
            <a:graphicFrameLocks noGrp="1"/>
          </p:cNvGraphicFramePr>
          <p:nvPr>
            <p:extLst>
              <p:ext uri="{D42A27DB-BD31-4B8C-83A1-F6EECF244321}">
                <p14:modId xmlns:p14="http://schemas.microsoft.com/office/powerpoint/2010/main" val="582694762"/>
              </p:ext>
            </p:extLst>
          </p:nvPr>
        </p:nvGraphicFramePr>
        <p:xfrm>
          <a:off x="947428" y="1160463"/>
          <a:ext cx="10041848" cy="640080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endParaRPr lang="en-GB" sz="2800" i="0" kern="1200" dirty="0">
                        <a:solidFill>
                          <a:schemeClr val="tx2"/>
                        </a:solidFill>
                        <a:effectLst/>
                        <a:latin typeface="Selawik" panose="020B0502040204020203" pitchFamily="34" charset="77"/>
                        <a:ea typeface="+mn-ea"/>
                        <a:cs typeface="+mn-cs"/>
                      </a:endParaRPr>
                    </a:p>
                    <a:p>
                      <a:endParaRPr lang="en-GB" sz="2800" i="0" kern="1200" dirty="0">
                        <a:solidFill>
                          <a:schemeClr val="tx2"/>
                        </a:solidFill>
                        <a:effectLst/>
                        <a:latin typeface="Selawik" panose="020B0502040204020203" pitchFamily="34" charset="77"/>
                        <a:ea typeface="+mn-ea"/>
                        <a:cs typeface="+mn-cs"/>
                      </a:endParaRPr>
                    </a:p>
                    <a:p>
                      <a:r>
                        <a:rPr lang="en-GB" sz="4800" i="0" kern="1200">
                          <a:solidFill>
                            <a:schemeClr val="tx2"/>
                          </a:solidFill>
                          <a:effectLst/>
                          <a:latin typeface="Selawik" panose="020B0502040204020203" pitchFamily="34" charset="77"/>
                          <a:ea typeface="+mn-ea"/>
                          <a:cs typeface="+mn-cs"/>
                        </a:rPr>
                        <a:t>This </a:t>
                      </a:r>
                      <a:r>
                        <a:rPr lang="en-GB" sz="4800" i="0" kern="1200" dirty="0">
                          <a:solidFill>
                            <a:schemeClr val="tx2"/>
                          </a:solidFill>
                          <a:effectLst/>
                          <a:latin typeface="Selawik" panose="020B0502040204020203" pitchFamily="34" charset="77"/>
                          <a:ea typeface="+mn-ea"/>
                          <a:cs typeface="+mn-cs"/>
                        </a:rPr>
                        <a:t>Synod notes the appointment of Mrs Sam Rushton to the post of Diocesan Secretary/CEO</a:t>
                      </a:r>
                    </a:p>
                    <a:p>
                      <a:r>
                        <a:rPr lang="en-GB" sz="3200" i="0" kern="1200" dirty="0">
                          <a:solidFill>
                            <a:schemeClr val="tx2"/>
                          </a:solidFill>
                          <a:effectLst/>
                          <a:latin typeface="Selawik" panose="020B0502040204020203" pitchFamily="34" charset="77"/>
                          <a:ea typeface="+mn-ea"/>
                          <a:cs typeface="+mn-cs"/>
                        </a:rPr>
                        <a:t> </a:t>
                      </a:r>
                      <a:r>
                        <a:rPr lang="en-GB" sz="2800" b="0" i="0" u="none" strike="noStrike" kern="1200" baseline="0" dirty="0">
                          <a:solidFill>
                            <a:schemeClr val="tx1"/>
                          </a:solidFill>
                          <a:latin typeface="+mn-lt"/>
                          <a:ea typeface="+mn-ea"/>
                          <a:cs typeface="+mn-cs"/>
                        </a:rPr>
                        <a:t>	</a:t>
                      </a:r>
                    </a:p>
                    <a:p>
                      <a:r>
                        <a:rPr lang="en-GB" sz="4400" i="0" kern="1200" dirty="0">
                          <a:solidFill>
                            <a:schemeClr val="tx2"/>
                          </a:solidFill>
                          <a:effectLst/>
                          <a:latin typeface="Selawik" panose="020B0502040204020203" pitchFamily="34" charset="77"/>
                          <a:ea typeface="+mn-ea"/>
                          <a:cs typeface="+mn-cs"/>
                        </a:rPr>
                        <a:t>	</a:t>
                      </a:r>
                    </a:p>
                    <a:p>
                      <a:r>
                        <a:rPr lang="en-GB" sz="4800" i="0" kern="1200" dirty="0">
                          <a:solidFill>
                            <a:schemeClr val="tx2"/>
                          </a:solidFill>
                          <a:effectLst/>
                          <a:latin typeface="Selawik" panose="020B0502040204020203" pitchFamily="34" charset="77"/>
                          <a:ea typeface="+mn-ea"/>
                          <a:cs typeface="+mn-cs"/>
                        </a:rPr>
                        <a:t>	</a:t>
                      </a:r>
                    </a:p>
                    <a:p>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E1150D49-7D26-070A-89E4-2C5B75958639}"/>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288000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220036" y="2347794"/>
            <a:ext cx="9087121"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algn="l"/>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endParaRPr lang="en-GB" sz="1800" b="0" i="0" u="none" strike="noStrike" baseline="0" dirty="0">
              <a:solidFill>
                <a:srgbClr val="000000"/>
              </a:solidFill>
              <a:latin typeface="Segoe UI" panose="020B0502040204020203" pitchFamily="34" charset="0"/>
            </a:endParaRPr>
          </a:p>
          <a:p>
            <a:pPr algn="ctr"/>
            <a:r>
              <a:rPr lang="en-GB" sz="1800" b="0" i="0" u="none" strike="noStrike" baseline="0" dirty="0">
                <a:solidFill>
                  <a:srgbClr val="000000"/>
                </a:solidFill>
                <a:latin typeface="Segoe UI" panose="020B0502040204020203" pitchFamily="34" charset="0"/>
              </a:rPr>
              <a:t> </a:t>
            </a:r>
            <a:r>
              <a:rPr lang="en-GB" sz="4000" b="0" i="0" u="none" strike="noStrike" baseline="0" dirty="0">
                <a:solidFill>
                  <a:prstClr val="white"/>
                </a:solidFill>
                <a:latin typeface="Arial Rounded MT Bold" panose="020F0704030504030204" pitchFamily="34" charset="0"/>
              </a:rPr>
              <a:t>Telford Deanery Synod Motion</a:t>
            </a:r>
            <a:endParaRPr lang="en-GB" sz="4000" dirty="0">
              <a:solidFill>
                <a:prstClr val="white"/>
              </a:solidFill>
              <a:latin typeface="Arial Rounded MT Bold" panose="020F07040305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2400" b="0" i="0" u="none" strike="noStrike" kern="1200" cap="none" spc="0" normalizeH="0" baseline="0" noProof="0" dirty="0">
                <a:ln>
                  <a:noFill/>
                </a:ln>
                <a:solidFill>
                  <a:prstClr val="white"/>
                </a:solidFill>
                <a:effectLst/>
                <a:uLnTx/>
                <a:uFillTx/>
                <a:latin typeface="Segoe UI"/>
                <a:ea typeface="+mn-ea"/>
                <a:cs typeface="+mn-cs"/>
              </a:rPr>
              <a:t>DS/2</a:t>
            </a:r>
            <a:r>
              <a:rPr lang="en-GB" altLang="en-US" sz="2400" dirty="0">
                <a:solidFill>
                  <a:prstClr val="white"/>
                </a:solidFill>
                <a:latin typeface="Segoe UI"/>
              </a:rPr>
              <a:t>5</a:t>
            </a:r>
            <a:r>
              <a:rPr kumimoji="0" lang="en-GB" altLang="en-US" sz="2400" b="0" i="0" u="none" strike="noStrike" kern="1200" cap="none" spc="0" normalizeH="0" baseline="0" noProof="0" dirty="0">
                <a:ln>
                  <a:noFill/>
                </a:ln>
                <a:solidFill>
                  <a:prstClr val="white"/>
                </a:solidFill>
                <a:effectLst/>
                <a:uLnTx/>
                <a:uFillTx/>
                <a:latin typeface="Segoe UI"/>
                <a:ea typeface="+mn-ea"/>
                <a:cs typeface="+mn-cs"/>
              </a:rPr>
              <a:t>/03/02</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407684525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07033E-9D83-0D69-36E8-7B800F306973}"/>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7A3596F2-0BF6-71AB-9CE3-976861C38086}"/>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89C4BFB4-FF79-6A85-A391-448A9D3CFA36}"/>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000" dirty="0"/>
              <a:t>Motion</a:t>
            </a:r>
          </a:p>
        </p:txBody>
      </p:sp>
      <p:pic>
        <p:nvPicPr>
          <p:cNvPr id="8" name="Content Placeholder 3">
            <a:extLst>
              <a:ext uri="{FF2B5EF4-FFF2-40B4-BE49-F238E27FC236}">
                <a16:creationId xmlns:a16="http://schemas.microsoft.com/office/drawing/2014/main" id="{1CDAE8D2-7F93-E7FD-9853-D45024708E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816152C5-6E23-EFB6-A879-F404899D4C5F}"/>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5087AFD6-4CF2-B5F5-C604-DFDF16714E20}"/>
              </a:ext>
            </a:extLst>
          </p:cNvPr>
          <p:cNvGraphicFramePr>
            <a:graphicFrameLocks noGrp="1"/>
          </p:cNvGraphicFramePr>
          <p:nvPr>
            <p:extLst>
              <p:ext uri="{D42A27DB-BD31-4B8C-83A1-F6EECF244321}">
                <p14:modId xmlns:p14="http://schemas.microsoft.com/office/powerpoint/2010/main" val="720651618"/>
              </p:ext>
            </p:extLst>
          </p:nvPr>
        </p:nvGraphicFramePr>
        <p:xfrm>
          <a:off x="947428" y="1160463"/>
          <a:ext cx="10041848" cy="774192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r>
                        <a:rPr lang="en-GB" sz="3200" b="0" i="0" u="none" strike="noStrike" kern="1200" baseline="0" dirty="0">
                          <a:solidFill>
                            <a:schemeClr val="tx1"/>
                          </a:solidFill>
                          <a:latin typeface="+mn-lt"/>
                          <a:ea typeface="+mn-ea"/>
                          <a:cs typeface="+mn-cs"/>
                        </a:rPr>
                        <a:t>This Synod requests General Synod:</a:t>
                      </a:r>
                    </a:p>
                    <a:p>
                      <a:pPr marL="514350" indent="-514350">
                        <a:buAutoNum type="alphaLcParenR"/>
                      </a:pPr>
                      <a:r>
                        <a:rPr lang="en-GB" sz="3200" b="0" i="0" u="none" strike="noStrike" kern="1200" baseline="0" dirty="0">
                          <a:solidFill>
                            <a:schemeClr val="tx1"/>
                          </a:solidFill>
                          <a:latin typeface="+mn-lt"/>
                          <a:ea typeface="+mn-ea"/>
                          <a:cs typeface="+mn-cs"/>
                        </a:rPr>
                        <a:t>Condemns and discourages the use of Non-Disclosure Agreements (NDAs) and reiterates that the use of NDAs is inappropriate in any HR and Safeguarding situation; and</a:t>
                      </a:r>
                    </a:p>
                    <a:p>
                      <a:pPr marL="514350" indent="-514350">
                        <a:buAutoNum type="alphaLcParenR"/>
                      </a:pPr>
                      <a:r>
                        <a:rPr lang="en-GB" sz="3200" b="0" i="0" u="none" strike="noStrike" kern="1200" baseline="0" dirty="0">
                          <a:solidFill>
                            <a:schemeClr val="tx1"/>
                          </a:solidFill>
                          <a:latin typeface="+mn-lt"/>
                          <a:ea typeface="+mn-ea"/>
                          <a:cs typeface="+mn-cs"/>
                        </a:rPr>
                        <a:t>Requests Archbishop’s Council and the National Safeguarding Team to bring forward proposals for national guidelines on the use of NDAs and establish mechanisms for the reporting of NDAs; and	</a:t>
                      </a:r>
                    </a:p>
                    <a:p>
                      <a:r>
                        <a:rPr lang="en-GB" sz="4400" i="0" kern="1200" dirty="0">
                          <a:solidFill>
                            <a:schemeClr val="tx2"/>
                          </a:solidFill>
                          <a:effectLst/>
                          <a:latin typeface="Selawik" panose="020B0502040204020203" pitchFamily="34" charset="77"/>
                          <a:ea typeface="+mn-ea"/>
                          <a:cs typeface="+mn-cs"/>
                        </a:rPr>
                        <a:t>	</a:t>
                      </a:r>
                    </a:p>
                    <a:p>
                      <a:r>
                        <a:rPr lang="en-GB" sz="4800" i="0" kern="1200" dirty="0">
                          <a:solidFill>
                            <a:schemeClr val="tx2"/>
                          </a:solidFill>
                          <a:effectLst/>
                          <a:latin typeface="Selawik" panose="020B0502040204020203" pitchFamily="34" charset="77"/>
                          <a:ea typeface="+mn-ea"/>
                          <a:cs typeface="+mn-cs"/>
                        </a:rPr>
                        <a:t>	</a:t>
                      </a:r>
                    </a:p>
                    <a:p>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E36FD091-6280-0C79-B114-7B6DD7D7A3BA}"/>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73273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2BC24-6E92-1AA7-C1EB-2865EDC4F216}"/>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9589F87B-0716-7981-32E1-0F89E0AA6FBA}"/>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965FABFA-B475-3E1E-8A1A-16BA256523D2}"/>
              </a:ext>
            </a:extLst>
          </p:cNvPr>
          <p:cNvSpPr>
            <a:spLocks noGrp="1" noChangeArrowheads="1"/>
          </p:cNvSpPr>
          <p:nvPr>
            <p:ph type="title"/>
          </p:nvPr>
        </p:nvSpPr>
        <p:spPr>
          <a:xfrm>
            <a:off x="911424" y="12497"/>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25884F49-180B-694F-759E-0AC30FB96E3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BEFEDB26-D8EA-961F-C817-DCA1E70FB29E}"/>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47C3E61D-360C-6CE9-14CF-0F854819A54E}"/>
              </a:ext>
            </a:extLst>
          </p:cNvPr>
          <p:cNvGraphicFramePr>
            <a:graphicFrameLocks noGrp="1"/>
          </p:cNvGraphicFramePr>
          <p:nvPr>
            <p:extLst>
              <p:ext uri="{D42A27DB-BD31-4B8C-83A1-F6EECF244321}">
                <p14:modId xmlns:p14="http://schemas.microsoft.com/office/powerpoint/2010/main" val="741904729"/>
              </p:ext>
            </p:extLst>
          </p:nvPr>
        </p:nvGraphicFramePr>
        <p:xfrm>
          <a:off x="911424" y="776296"/>
          <a:ext cx="10041848" cy="707136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pPr marL="514350" indent="-514350">
                        <a:buFont typeface="+mj-lt"/>
                        <a:buAutoNum type="alphaLcParenR" startAt="3"/>
                      </a:pPr>
                      <a:r>
                        <a:rPr lang="en-GB" sz="3200" b="0" i="0" u="none" strike="noStrike" kern="1200" spc="0" baseline="0" dirty="0">
                          <a:solidFill>
                            <a:schemeClr val="tx1"/>
                          </a:solidFill>
                          <a:latin typeface="+mn-lt"/>
                          <a:ea typeface="+mn-ea"/>
                          <a:cs typeface="+mn-cs"/>
                        </a:rPr>
                        <a:t>Requires any Church of England institution, organisation or body to report on and register the existence and use of NDAs relating to HR and Safeguarding matters; and</a:t>
                      </a:r>
                    </a:p>
                    <a:p>
                      <a:pPr marL="514350" indent="-514350">
                        <a:buFont typeface="+mj-lt"/>
                        <a:buAutoNum type="alphaLcParenR" startAt="3"/>
                      </a:pPr>
                      <a:r>
                        <a:rPr lang="en-GB" sz="3200" b="0" i="0" u="none" strike="noStrike" kern="1200" spc="0" baseline="0" dirty="0">
                          <a:solidFill>
                            <a:schemeClr val="tx1"/>
                          </a:solidFill>
                          <a:effectLst/>
                          <a:latin typeface="+mn-lt"/>
                          <a:ea typeface="+mn-ea"/>
                          <a:cs typeface="+mn-cs"/>
                        </a:rPr>
                        <a:t>Requests Archbishop’s Council and the National Safeguarding Team to develop appropriate guidance and mechanisms to enable existing NDAs relating to HR and Safeguarding matters to be monitored and where possible to be retracted and replaced with appropriate support</a:t>
                      </a:r>
                      <a:endParaRPr lang="en-GB" sz="4400" i="0" kern="1200" spc="0" dirty="0">
                        <a:solidFill>
                          <a:schemeClr val="tx2"/>
                        </a:solidFill>
                        <a:effectLst/>
                        <a:latin typeface="Selawik" panose="020B0502040204020203" pitchFamily="34" charset="77"/>
                        <a:ea typeface="+mn-ea"/>
                        <a:cs typeface="+mn-cs"/>
                      </a:endParaRPr>
                    </a:p>
                    <a:p>
                      <a:r>
                        <a:rPr lang="en-GB" sz="4800" i="0" kern="1200" dirty="0">
                          <a:solidFill>
                            <a:schemeClr val="tx2"/>
                          </a:solidFill>
                          <a:effectLst/>
                          <a:latin typeface="Selawik" panose="020B0502040204020203" pitchFamily="34" charset="77"/>
                          <a:ea typeface="+mn-ea"/>
                          <a:cs typeface="+mn-cs"/>
                        </a:rPr>
                        <a:t>	</a:t>
                      </a:r>
                    </a:p>
                    <a:p>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86AC1AD6-6178-1199-099A-3AEC2B4BC2E9}"/>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910473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2304662"/>
            <a:ext cx="9087121"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r>
              <a:rPr lang="en-GB" sz="4000" dirty="0">
                <a:solidFill>
                  <a:prstClr val="white"/>
                </a:solidFill>
                <a:latin typeface="Arial Rounded MT Bold" panose="020F0704030504030204" pitchFamily="34" charset="0"/>
              </a:rPr>
              <a:t>General Synod Report</a:t>
            </a: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2400" b="0" i="0" u="none" strike="noStrike" kern="1200" cap="none" spc="0" normalizeH="0" baseline="0" noProof="0" dirty="0">
                <a:ln>
                  <a:noFill/>
                </a:ln>
                <a:solidFill>
                  <a:prstClr val="white"/>
                </a:solidFill>
                <a:effectLst/>
                <a:uLnTx/>
                <a:uFillTx/>
                <a:latin typeface="Segoe UI"/>
                <a:ea typeface="+mn-ea"/>
                <a:cs typeface="+mn-cs"/>
              </a:rPr>
              <a:t>DS25/03/03</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19580978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B44587-11A9-6F90-904D-67ADDEB8660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6BC96A9E-626A-B448-0DAD-723FDB8725F4}"/>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C1396C2A-4A0C-E050-DED1-EDA17043862A}"/>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000" dirty="0"/>
              <a:t>Motion</a:t>
            </a:r>
          </a:p>
        </p:txBody>
      </p:sp>
      <p:pic>
        <p:nvPicPr>
          <p:cNvPr id="8" name="Content Placeholder 3">
            <a:extLst>
              <a:ext uri="{FF2B5EF4-FFF2-40B4-BE49-F238E27FC236}">
                <a16:creationId xmlns:a16="http://schemas.microsoft.com/office/drawing/2014/main" id="{DF81934D-113E-763C-82D5-2C122950448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818E0923-9D90-DE11-D091-BD4DA5933AF8}"/>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7AA83448-EFD2-8279-FBA5-B6E3B769EDE7}"/>
              </a:ext>
            </a:extLst>
          </p:cNvPr>
          <p:cNvGraphicFramePr>
            <a:graphicFrameLocks noGrp="1"/>
          </p:cNvGraphicFramePr>
          <p:nvPr>
            <p:extLst>
              <p:ext uri="{D42A27DB-BD31-4B8C-83A1-F6EECF244321}">
                <p14:modId xmlns:p14="http://schemas.microsoft.com/office/powerpoint/2010/main" val="944786569"/>
              </p:ext>
            </p:extLst>
          </p:nvPr>
        </p:nvGraphicFramePr>
        <p:xfrm>
          <a:off x="947428" y="1160463"/>
          <a:ext cx="10041848" cy="502920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endParaRPr lang="en-GB" sz="1800" b="0" i="0" u="none" strike="noStrike" kern="1200" baseline="0" dirty="0">
                        <a:solidFill>
                          <a:schemeClr val="tx1"/>
                        </a:solidFill>
                        <a:latin typeface="+mn-lt"/>
                        <a:ea typeface="+mn-ea"/>
                        <a:cs typeface="+mn-cs"/>
                      </a:endParaRPr>
                    </a:p>
                    <a:p>
                      <a:r>
                        <a:rPr lang="en-GB" sz="3200" b="0" i="0" u="none" strike="noStrike" kern="1200" baseline="0" dirty="0">
                          <a:solidFill>
                            <a:schemeClr val="tx1"/>
                          </a:solidFill>
                          <a:latin typeface="+mn-lt"/>
                          <a:ea typeface="+mn-ea"/>
                          <a:cs typeface="+mn-cs"/>
                        </a:rPr>
                        <a:t> </a:t>
                      </a:r>
                      <a:endParaRPr lang="en-GB" sz="1800" b="0" i="0" u="none" strike="noStrike" kern="1200" baseline="0" dirty="0">
                        <a:solidFill>
                          <a:schemeClr val="tx1"/>
                        </a:solidFill>
                        <a:latin typeface="+mn-lt"/>
                        <a:ea typeface="+mn-ea"/>
                        <a:cs typeface="+mn-cs"/>
                      </a:endParaRPr>
                    </a:p>
                    <a:p>
                      <a:r>
                        <a:rPr lang="en-GB" sz="3200" i="0" kern="1200" dirty="0">
                          <a:solidFill>
                            <a:schemeClr val="tx2"/>
                          </a:solidFill>
                          <a:effectLst/>
                          <a:latin typeface="Selawik" panose="020B0502040204020203" pitchFamily="34" charset="77"/>
                          <a:ea typeface="+mn-ea"/>
                          <a:cs typeface="+mn-cs"/>
                        </a:rPr>
                        <a:t>The Report of the General Synod sessions in February 2025 be received.</a:t>
                      </a:r>
                      <a:endParaRPr lang="en-GB" sz="1800" b="0" i="0" u="none" strike="noStrike" kern="1200" baseline="0" dirty="0">
                        <a:solidFill>
                          <a:schemeClr val="tx1"/>
                        </a:solidFill>
                        <a:latin typeface="+mn-lt"/>
                        <a:ea typeface="+mn-ea"/>
                        <a:cs typeface="+mn-cs"/>
                      </a:endParaRPr>
                    </a:p>
                    <a:p>
                      <a:r>
                        <a:rPr lang="en-GB" sz="2800" b="0" i="0" u="none" strike="noStrike" kern="1200" baseline="0" dirty="0">
                          <a:solidFill>
                            <a:schemeClr val="tx1"/>
                          </a:solidFill>
                          <a:latin typeface="+mn-lt"/>
                          <a:ea typeface="+mn-ea"/>
                          <a:cs typeface="+mn-cs"/>
                        </a:rPr>
                        <a:t>	</a:t>
                      </a:r>
                    </a:p>
                    <a:p>
                      <a:r>
                        <a:rPr lang="en-GB" sz="4400" i="0" kern="1200" dirty="0">
                          <a:solidFill>
                            <a:schemeClr val="tx2"/>
                          </a:solidFill>
                          <a:effectLst/>
                          <a:latin typeface="Selawik" panose="020B0502040204020203" pitchFamily="34" charset="77"/>
                          <a:ea typeface="+mn-ea"/>
                          <a:cs typeface="+mn-cs"/>
                        </a:rPr>
                        <a:t>	</a:t>
                      </a:r>
                    </a:p>
                    <a:p>
                      <a:r>
                        <a:rPr lang="en-GB" sz="4800" i="0" kern="1200" dirty="0">
                          <a:solidFill>
                            <a:schemeClr val="tx2"/>
                          </a:solidFill>
                          <a:effectLst/>
                          <a:latin typeface="Selawik" panose="020B0502040204020203" pitchFamily="34" charset="77"/>
                          <a:ea typeface="+mn-ea"/>
                          <a:cs typeface="+mn-cs"/>
                        </a:rPr>
                        <a:t>	</a:t>
                      </a:r>
                    </a:p>
                    <a:p>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9A6E1E3A-5BC8-69AB-9E55-16D57D96B699}"/>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687496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2304662"/>
            <a:ext cx="9087121" cy="5170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algn="l"/>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endParaRPr lang="en-GB" sz="1800" b="0" i="0" u="none" strike="noStrike" baseline="0" dirty="0">
              <a:solidFill>
                <a:srgbClr val="000000"/>
              </a:solidFill>
              <a:latin typeface="Segoe UI" panose="020B0502040204020203" pitchFamily="34" charset="0"/>
            </a:endParaRPr>
          </a:p>
          <a:p>
            <a:pPr algn="ctr"/>
            <a:r>
              <a:rPr lang="en-GB" sz="4000" dirty="0">
                <a:solidFill>
                  <a:prstClr val="white"/>
                </a:solidFill>
                <a:latin typeface="Arial Rounded MT Bold" panose="020F0704030504030204" pitchFamily="34" charset="0"/>
              </a:rPr>
              <a:t>Diocesan Strategy Update and </a:t>
            </a:r>
            <a:r>
              <a:rPr lang="en-GB" sz="4000" dirty="0" err="1">
                <a:solidFill>
                  <a:prstClr val="white"/>
                </a:solidFill>
                <a:latin typeface="Arial Rounded MT Bold" panose="020F0704030504030204" pitchFamily="34" charset="0"/>
              </a:rPr>
              <a:t>Amendement</a:t>
            </a:r>
            <a:endParaRPr lang="en-GB" sz="4000" dirty="0">
              <a:solidFill>
                <a:prstClr val="white"/>
              </a:solidFill>
              <a:latin typeface="Arial Rounded MT Bold" panose="020F0704030504030204" pitchFamily="34" charset="0"/>
            </a:endParaRPr>
          </a:p>
          <a:p>
            <a:pPr algn="ctr"/>
            <a:r>
              <a:rPr lang="en-GB" sz="4000" b="0" i="0" u="none" strike="noStrike" baseline="0" dirty="0">
                <a:solidFill>
                  <a:prstClr val="white"/>
                </a:solidFill>
                <a:latin typeface="Arial Rounded MT Bold" panose="020F0704030504030204" pitchFamily="34" charset="0"/>
              </a:rPr>
              <a:t>   </a:t>
            </a:r>
            <a:r>
              <a:rPr lang="en-GB" sz="2400" dirty="0">
                <a:solidFill>
                  <a:prstClr val="white"/>
                </a:solidFill>
                <a:latin typeface="Segoe UI"/>
              </a:rPr>
              <a:t>DS25/03/04</a:t>
            </a:r>
            <a:r>
              <a:rPr lang="en-GB" sz="1800" b="0" i="0" u="none" strike="noStrike" baseline="0" dirty="0">
                <a:solidFill>
                  <a:srgbClr val="000000"/>
                </a:solidFill>
                <a:latin typeface="Segoe UI" panose="020B0502040204020203" pitchFamily="34" charset="0"/>
              </a:rPr>
              <a:t>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233871127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EB05B-B70A-A1E2-E09B-59873D163611}"/>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C3322827-3BAD-0CC2-0F79-9EEF1D23119C}"/>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D1CEA5F1-C495-AB25-2964-2724EA8B8CFB}"/>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000" dirty="0"/>
              <a:t>Motion</a:t>
            </a:r>
          </a:p>
        </p:txBody>
      </p:sp>
      <p:pic>
        <p:nvPicPr>
          <p:cNvPr id="8" name="Content Placeholder 3">
            <a:extLst>
              <a:ext uri="{FF2B5EF4-FFF2-40B4-BE49-F238E27FC236}">
                <a16:creationId xmlns:a16="http://schemas.microsoft.com/office/drawing/2014/main" id="{20377E37-1E23-5575-67DA-7B3CE1DC0E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B8F003D8-AA44-27AC-C0C9-F0902BADB9AD}"/>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F8A29346-1D92-4B99-1DE3-2CE8A9B1C630}"/>
              </a:ext>
            </a:extLst>
          </p:cNvPr>
          <p:cNvGraphicFramePr>
            <a:graphicFrameLocks noGrp="1"/>
          </p:cNvGraphicFramePr>
          <p:nvPr>
            <p:extLst>
              <p:ext uri="{D42A27DB-BD31-4B8C-83A1-F6EECF244321}">
                <p14:modId xmlns:p14="http://schemas.microsoft.com/office/powerpoint/2010/main" val="2656934477"/>
              </p:ext>
            </p:extLst>
          </p:nvPr>
        </p:nvGraphicFramePr>
        <p:xfrm>
          <a:off x="947428" y="1160463"/>
          <a:ext cx="10041848" cy="768096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r>
                        <a:rPr lang="en-GB" sz="3200" b="0" i="0" u="none" strike="noStrike" kern="1200" baseline="0" dirty="0">
                          <a:solidFill>
                            <a:schemeClr val="tx1"/>
                          </a:solidFill>
                          <a:latin typeface="+mn-lt"/>
                          <a:ea typeface="+mn-ea"/>
                          <a:cs typeface="+mn-cs"/>
                        </a:rPr>
                        <a:t>This synod approves the following amendments to the strategic framework:</a:t>
                      </a:r>
                    </a:p>
                    <a:p>
                      <a:r>
                        <a:rPr lang="en-GB" sz="3200" b="0" i="0" u="none" strike="noStrike" kern="1200" baseline="0" dirty="0">
                          <a:solidFill>
                            <a:schemeClr val="tx1"/>
                          </a:solidFill>
                          <a:latin typeface="+mn-lt"/>
                          <a:ea typeface="+mn-ea"/>
                          <a:cs typeface="+mn-cs"/>
                        </a:rPr>
                        <a:t>1. To ensure that our terminology aligns with that used by the National Church, propose a change in the narrative under Goal 1 from: “The current worshipping congregation represents 0.9% of the population of the Diocese.  Our goal is to double this.  It is possible to achieve this goal if we work at increasing our individual confidence in living the Gospel story”</a:t>
                      </a:r>
                      <a:endParaRPr lang="en-GB" sz="1800" b="0" i="0" u="none" strike="noStrike" kern="1200" baseline="0" dirty="0">
                        <a:solidFill>
                          <a:schemeClr val="tx1"/>
                        </a:solidFill>
                        <a:latin typeface="+mn-lt"/>
                        <a:ea typeface="+mn-ea"/>
                        <a:cs typeface="+mn-cs"/>
                      </a:endParaRPr>
                    </a:p>
                    <a:p>
                      <a:r>
                        <a:rPr lang="en-GB" sz="2800" b="0" i="0" u="none" strike="noStrike" kern="1200" baseline="0" dirty="0">
                          <a:solidFill>
                            <a:schemeClr val="tx1"/>
                          </a:solidFill>
                          <a:latin typeface="+mn-lt"/>
                          <a:ea typeface="+mn-ea"/>
                          <a:cs typeface="+mn-cs"/>
                        </a:rPr>
                        <a:t>	</a:t>
                      </a:r>
                    </a:p>
                    <a:p>
                      <a:r>
                        <a:rPr lang="en-GB" sz="4400" i="0" kern="1200" dirty="0">
                          <a:solidFill>
                            <a:schemeClr val="tx2"/>
                          </a:solidFill>
                          <a:effectLst/>
                          <a:latin typeface="Selawik" panose="020B0502040204020203" pitchFamily="34" charset="77"/>
                          <a:ea typeface="+mn-ea"/>
                          <a:cs typeface="+mn-cs"/>
                        </a:rPr>
                        <a:t>	</a:t>
                      </a:r>
                    </a:p>
                    <a:p>
                      <a:r>
                        <a:rPr lang="en-GB" sz="4800" i="0" kern="1200" dirty="0">
                          <a:solidFill>
                            <a:schemeClr val="tx2"/>
                          </a:solidFill>
                          <a:effectLst/>
                          <a:latin typeface="Selawik" panose="020B0502040204020203" pitchFamily="34" charset="77"/>
                          <a:ea typeface="+mn-ea"/>
                          <a:cs typeface="+mn-cs"/>
                        </a:rPr>
                        <a:t>	</a:t>
                      </a:r>
                    </a:p>
                    <a:p>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95D054C9-F1F4-8EEF-7135-52FDD920F53F}"/>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926332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1CA74B-7C60-2F44-AB9A-EDDA98BC5F9B}"/>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BFFA64B4-F786-21B0-EDA9-F532F0B0F375}"/>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DEB61605-EEC8-1142-708F-44CF383950F9}"/>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843C8FD4-C88B-3D65-24D5-976F2BF2FA0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B37300A8-A179-26E2-1A5A-6CD05AB826BC}"/>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2217AD80-F756-9192-C72B-36BC9EF234FE}"/>
              </a:ext>
            </a:extLst>
          </p:cNvPr>
          <p:cNvGraphicFramePr>
            <a:graphicFrameLocks noGrp="1"/>
          </p:cNvGraphicFramePr>
          <p:nvPr>
            <p:extLst>
              <p:ext uri="{D42A27DB-BD31-4B8C-83A1-F6EECF244321}">
                <p14:modId xmlns:p14="http://schemas.microsoft.com/office/powerpoint/2010/main" val="1567609077"/>
              </p:ext>
            </p:extLst>
          </p:nvPr>
        </p:nvGraphicFramePr>
        <p:xfrm>
          <a:off x="999186" y="908685"/>
          <a:ext cx="10041848" cy="719328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r>
                        <a:rPr lang="en-GB" sz="3200" b="0" i="0" u="none" strike="noStrike" kern="1200" baseline="0" dirty="0">
                          <a:solidFill>
                            <a:schemeClr val="tx1"/>
                          </a:solidFill>
                          <a:latin typeface="+mn-lt"/>
                          <a:ea typeface="+mn-ea"/>
                          <a:cs typeface="+mn-cs"/>
                        </a:rPr>
                        <a:t>to:</a:t>
                      </a:r>
                    </a:p>
                    <a:p>
                      <a:r>
                        <a:rPr lang="en-GB" sz="3200" b="0" i="0" u="none" strike="noStrike" kern="1200" baseline="0" dirty="0">
                          <a:solidFill>
                            <a:schemeClr val="tx1"/>
                          </a:solidFill>
                          <a:latin typeface="+mn-lt"/>
                          <a:ea typeface="+mn-ea"/>
                          <a:cs typeface="+mn-cs"/>
                        </a:rPr>
                        <a:t>Our All-Age Average Weekly Attendance represents 0.9% of the population of the Diocese and our Worshipping Community represents 1.6% of the population of the Diocese.  Our goal is to double our Worshipping Community.  It is possible to achieve this goal if we work at increasing our individual confidence in living the Gospel story.</a:t>
                      </a:r>
                      <a:endParaRPr lang="en-GB" sz="1800" b="0" i="0" u="none" strike="noStrike" kern="1200" baseline="0" dirty="0">
                        <a:solidFill>
                          <a:schemeClr val="tx1"/>
                        </a:solidFill>
                        <a:latin typeface="+mn-lt"/>
                        <a:ea typeface="+mn-ea"/>
                        <a:cs typeface="+mn-cs"/>
                      </a:endParaRPr>
                    </a:p>
                    <a:p>
                      <a:r>
                        <a:rPr lang="en-GB" sz="2800" b="0" i="0" u="none" strike="noStrike" kern="1200" baseline="0" dirty="0">
                          <a:solidFill>
                            <a:schemeClr val="tx1"/>
                          </a:solidFill>
                          <a:latin typeface="+mn-lt"/>
                          <a:ea typeface="+mn-ea"/>
                          <a:cs typeface="+mn-cs"/>
                        </a:rPr>
                        <a:t>	</a:t>
                      </a:r>
                    </a:p>
                    <a:p>
                      <a:r>
                        <a:rPr lang="en-GB" sz="4400" i="0" kern="1200" dirty="0">
                          <a:solidFill>
                            <a:schemeClr val="tx2"/>
                          </a:solidFill>
                          <a:effectLst/>
                          <a:latin typeface="Selawik" panose="020B0502040204020203" pitchFamily="34" charset="77"/>
                          <a:ea typeface="+mn-ea"/>
                          <a:cs typeface="+mn-cs"/>
                        </a:rPr>
                        <a:t>	</a:t>
                      </a:r>
                    </a:p>
                    <a:p>
                      <a:r>
                        <a:rPr lang="en-GB" sz="4800" i="0" kern="1200" dirty="0">
                          <a:solidFill>
                            <a:schemeClr val="tx2"/>
                          </a:solidFill>
                          <a:effectLst/>
                          <a:latin typeface="Selawik" panose="020B0502040204020203" pitchFamily="34" charset="77"/>
                          <a:ea typeface="+mn-ea"/>
                          <a:cs typeface="+mn-cs"/>
                        </a:rPr>
                        <a:t>	</a:t>
                      </a:r>
                    </a:p>
                    <a:p>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8BD1D066-D176-6663-F356-C2DE22E2FA26}"/>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5757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9DA7C4-13EB-7CFD-374A-77A95DD3334B}"/>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FA24B6CF-63AD-6FE2-4923-36C80D540987}"/>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72663BE9-903C-262D-DC3A-E9CBE4930C04}"/>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000" dirty="0"/>
              <a:t>Hymn</a:t>
            </a:r>
          </a:p>
        </p:txBody>
      </p:sp>
      <p:pic>
        <p:nvPicPr>
          <p:cNvPr id="8" name="Content Placeholder 3">
            <a:extLst>
              <a:ext uri="{FF2B5EF4-FFF2-40B4-BE49-F238E27FC236}">
                <a16:creationId xmlns:a16="http://schemas.microsoft.com/office/drawing/2014/main" id="{C4C4A180-11ED-B97C-FD5F-BD39114456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F306A0E8-BDF1-B687-C78A-108C423B184B}"/>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3AA69E03-656B-C3F8-7EDD-6A3ADEB2420A}"/>
              </a:ext>
            </a:extLst>
          </p:cNvPr>
          <p:cNvGraphicFramePr>
            <a:graphicFrameLocks noGrp="1"/>
          </p:cNvGraphicFramePr>
          <p:nvPr>
            <p:extLst>
              <p:ext uri="{D42A27DB-BD31-4B8C-83A1-F6EECF244321}">
                <p14:modId xmlns:p14="http://schemas.microsoft.com/office/powerpoint/2010/main" val="3368494233"/>
              </p:ext>
            </p:extLst>
          </p:nvPr>
        </p:nvGraphicFramePr>
        <p:xfrm>
          <a:off x="911424" y="1713470"/>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r>
                        <a:rPr lang="en-GB" sz="4800" kern="1200" dirty="0">
                          <a:solidFill>
                            <a:schemeClr val="tx1"/>
                          </a:solidFill>
                          <a:effectLst/>
                          <a:latin typeface="Selawik" panose="020B0502040204020203" pitchFamily="34" charset="0"/>
                          <a:ea typeface="+mn-ea"/>
                          <a:cs typeface="+mn-cs"/>
                        </a:rPr>
                        <a:t>Dear Lord and Father of mankind,</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forgive our foolish ways;</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re-clothe us in our rightful mind;</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in purer lives thy service find,</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in deeper reverence, praise.</a:t>
                      </a:r>
                      <a:br>
                        <a:rPr lang="en-GB" sz="1800" kern="1200" dirty="0">
                          <a:solidFill>
                            <a:schemeClr val="tx1"/>
                          </a:solidFill>
                          <a:effectLst/>
                          <a:latin typeface="+mn-lt"/>
                          <a:ea typeface="+mn-ea"/>
                          <a:cs typeface="+mn-cs"/>
                        </a:rPr>
                      </a:br>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447651E3-A489-928B-9888-31FA42169FC5}"/>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397675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777229-6B4F-1DDF-C85E-6B7662ADE853}"/>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23092B78-EC27-A75A-DA8C-4E1098C73510}"/>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E8CBDE7F-FC9C-0AE5-BC3B-09BB4C118FA6}"/>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38A526B5-64F2-C69E-1580-8DA7D597CB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CFC71CD6-D5FE-2E22-2547-86DFA0221432}"/>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09A853B4-EFDC-031C-095D-C59651C3A913}"/>
              </a:ext>
            </a:extLst>
          </p:cNvPr>
          <p:cNvGraphicFramePr>
            <a:graphicFrameLocks noGrp="1"/>
          </p:cNvGraphicFramePr>
          <p:nvPr>
            <p:extLst>
              <p:ext uri="{D42A27DB-BD31-4B8C-83A1-F6EECF244321}">
                <p14:modId xmlns:p14="http://schemas.microsoft.com/office/powerpoint/2010/main" val="384521536"/>
              </p:ext>
            </p:extLst>
          </p:nvPr>
        </p:nvGraphicFramePr>
        <p:xfrm>
          <a:off x="911424" y="806780"/>
          <a:ext cx="10041848" cy="762000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r>
                        <a:rPr lang="en-GB" sz="3200" b="0" i="0" u="none" strike="noStrike" kern="1200" baseline="0" dirty="0">
                          <a:solidFill>
                            <a:schemeClr val="tx1"/>
                          </a:solidFill>
                          <a:latin typeface="+mn-lt"/>
                          <a:ea typeface="+mn-ea"/>
                          <a:cs typeface="+mn-cs"/>
                        </a:rPr>
                        <a:t>2. To add a tenth goal:</a:t>
                      </a:r>
                    </a:p>
                    <a:p>
                      <a:r>
                        <a:rPr lang="en-GB" sz="2800" b="0" i="1" u="none" strike="noStrike" kern="1200" baseline="0" dirty="0">
                          <a:solidFill>
                            <a:schemeClr val="tx1"/>
                          </a:solidFill>
                          <a:latin typeface="+mn-lt"/>
                          <a:ea typeface="+mn-ea"/>
                          <a:cs typeface="+mn-cs"/>
                        </a:rPr>
                        <a:t>To have made substantial progress towards NZC with a clear and achievable plan of how any shortfall will be resolved in the following few years.</a:t>
                      </a:r>
                      <a:r>
                        <a:rPr lang="en-GB" sz="2800" b="0" i="0" u="none" strike="noStrike" kern="1200" baseline="0" dirty="0">
                          <a:solidFill>
                            <a:schemeClr val="tx1"/>
                          </a:solidFill>
                          <a:latin typeface="+mn-lt"/>
                          <a:ea typeface="+mn-ea"/>
                          <a:cs typeface="+mn-cs"/>
                        </a:rPr>
                        <a:t>	</a:t>
                      </a:r>
                    </a:p>
                    <a:p>
                      <a:r>
                        <a:rPr lang="en-GB" sz="2800" b="0" i="0" u="none" strike="noStrike" kern="1200" baseline="0" dirty="0">
                          <a:solidFill>
                            <a:schemeClr val="tx1"/>
                          </a:solidFill>
                          <a:latin typeface="+mn-lt"/>
                          <a:ea typeface="+mn-ea"/>
                          <a:cs typeface="+mn-cs"/>
                        </a:rPr>
                        <a:t>The diocese is working with the Net Zero route map set out by the Church of England.  Through the setting of milestones and resources provided centrally we will:  help our congregations to understand the imperative of caring for God’s creation; consider the carbon emissions of both buildings and travel; and with the innovative use of glebe land for offsetting, aim to achieve Net Zero by 2030.</a:t>
                      </a:r>
                    </a:p>
                    <a:p>
                      <a:r>
                        <a:rPr lang="en-GB" sz="4400" i="0" kern="1200" dirty="0">
                          <a:solidFill>
                            <a:schemeClr val="tx2"/>
                          </a:solidFill>
                          <a:effectLst/>
                          <a:latin typeface="Selawik" panose="020B0502040204020203" pitchFamily="34" charset="77"/>
                          <a:ea typeface="+mn-ea"/>
                          <a:cs typeface="+mn-cs"/>
                        </a:rPr>
                        <a:t>	</a:t>
                      </a:r>
                    </a:p>
                    <a:p>
                      <a:r>
                        <a:rPr lang="en-GB" sz="4800" i="0" kern="1200" dirty="0">
                          <a:solidFill>
                            <a:schemeClr val="tx2"/>
                          </a:solidFill>
                          <a:effectLst/>
                          <a:latin typeface="Selawik" panose="020B0502040204020203" pitchFamily="34" charset="77"/>
                          <a:ea typeface="+mn-ea"/>
                          <a:cs typeface="+mn-cs"/>
                        </a:rPr>
                        <a:t>	</a:t>
                      </a:r>
                    </a:p>
                    <a:p>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83C19CC1-F7D7-0165-62A2-5F1106F60487}"/>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30669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7975B7-7FA5-76D6-226A-A217CDC2F266}"/>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0CCA4023-27E1-5429-E808-A72260B78CB2}"/>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8B1F4094-F2B2-B2C1-15AA-B1E2D5DDFDA8}"/>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000" dirty="0"/>
              <a:t>Amendment</a:t>
            </a:r>
          </a:p>
        </p:txBody>
      </p:sp>
      <p:pic>
        <p:nvPicPr>
          <p:cNvPr id="8" name="Content Placeholder 3">
            <a:extLst>
              <a:ext uri="{FF2B5EF4-FFF2-40B4-BE49-F238E27FC236}">
                <a16:creationId xmlns:a16="http://schemas.microsoft.com/office/drawing/2014/main" id="{985D7DA5-6933-996E-64CA-45C418DCCF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21E276CD-276A-1689-AF1F-7CA406E3505B}"/>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C605168A-729A-ED52-C7B0-A9C036F19637}"/>
              </a:ext>
            </a:extLst>
          </p:cNvPr>
          <p:cNvGraphicFramePr>
            <a:graphicFrameLocks noGrp="1"/>
          </p:cNvGraphicFramePr>
          <p:nvPr>
            <p:extLst>
              <p:ext uri="{D42A27DB-BD31-4B8C-83A1-F6EECF244321}">
                <p14:modId xmlns:p14="http://schemas.microsoft.com/office/powerpoint/2010/main" val="2680132707"/>
              </p:ext>
            </p:extLst>
          </p:nvPr>
        </p:nvGraphicFramePr>
        <p:xfrm>
          <a:off x="995400" y="1102426"/>
          <a:ext cx="10041848" cy="475488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after "progress towards NZC"</a:t>
                      </a:r>
                    </a:p>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Delete the rest of the paragraph.</a:t>
                      </a:r>
                    </a:p>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Insert</a:t>
                      </a:r>
                    </a:p>
                    <a:p>
                      <a:r>
                        <a:rPr lang="en-GB" sz="2400" kern="1200" dirty="0">
                          <a:solidFill>
                            <a:schemeClr val="tx1"/>
                          </a:solidFill>
                          <a:effectLst/>
                          <a:latin typeface="+mn-lt"/>
                          <a:ea typeface="+mn-ea"/>
                          <a:cs typeface="+mn-cs"/>
                        </a:rPr>
                        <a:t>". To have directed, shared and coordinated expertise and experience to provide practical support to parishes on their NZC journey and to have a clear and achievable plan of how any shortfall across the diocese will be resolved in the following few years"</a:t>
                      </a:r>
                    </a:p>
                    <a:p>
                      <a:r>
                        <a:rPr lang="en-GB" sz="2400" kern="1200" dirty="0">
                          <a:solidFill>
                            <a:schemeClr val="tx1"/>
                          </a:solidFill>
                          <a:effectLst/>
                          <a:latin typeface="+mn-lt"/>
                          <a:ea typeface="+mn-ea"/>
                          <a:cs typeface="+mn-cs"/>
                        </a:rPr>
                        <a:t>	</a:t>
                      </a:r>
                    </a:p>
                    <a:p>
                      <a:endParaRPr lang="en-GB" sz="2400" kern="1200" dirty="0">
                        <a:solidFill>
                          <a:schemeClr val="tx1"/>
                        </a:solidFill>
                        <a:effectLst/>
                        <a:latin typeface="+mn-lt"/>
                        <a:ea typeface="+mn-ea"/>
                        <a:cs typeface="+mn-cs"/>
                      </a:endParaRPr>
                    </a:p>
                    <a:p>
                      <a:pPr marL="0" lvl="0" indent="0">
                        <a:buFont typeface="+mj-lt"/>
                        <a:buNone/>
                      </a:pPr>
                      <a:endParaRPr lang="en-GB" sz="2400" kern="1200" dirty="0">
                        <a:solidFill>
                          <a:schemeClr val="tx1"/>
                        </a:solidFill>
                        <a:effectLst/>
                        <a:latin typeface="+mn-lt"/>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C9BD10BA-EA9A-7FD8-D712-03179C83AB11}"/>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50107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BC511-EE9C-D864-BAE3-C4F41058A1CD}"/>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C686B1AA-23D2-6004-91E1-EDDEA2C25196}"/>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ED684936-4993-84E7-D79A-D5C7798E7CF7}"/>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000" dirty="0"/>
              <a:t>Amendment</a:t>
            </a:r>
          </a:p>
        </p:txBody>
      </p:sp>
      <p:pic>
        <p:nvPicPr>
          <p:cNvPr id="8" name="Content Placeholder 3">
            <a:extLst>
              <a:ext uri="{FF2B5EF4-FFF2-40B4-BE49-F238E27FC236}">
                <a16:creationId xmlns:a16="http://schemas.microsoft.com/office/drawing/2014/main" id="{534E6B51-854C-F702-465D-ABB24C7009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53F0D3C4-5EB5-8C6A-D210-F9CD7793D08E}"/>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C810A280-47E2-B15A-A7CB-E2E632C4C74D}"/>
              </a:ext>
            </a:extLst>
          </p:cNvPr>
          <p:cNvGraphicFramePr>
            <a:graphicFrameLocks noGrp="1"/>
          </p:cNvGraphicFramePr>
          <p:nvPr>
            <p:extLst>
              <p:ext uri="{D42A27DB-BD31-4B8C-83A1-F6EECF244321}">
                <p14:modId xmlns:p14="http://schemas.microsoft.com/office/powerpoint/2010/main" val="1742186962"/>
              </p:ext>
            </p:extLst>
          </p:nvPr>
        </p:nvGraphicFramePr>
        <p:xfrm>
          <a:off x="911424" y="806780"/>
          <a:ext cx="10041848" cy="6156960"/>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41267">
                <a:tc>
                  <a:txBody>
                    <a:bodyPr/>
                    <a:lstStyle/>
                    <a:p>
                      <a:r>
                        <a:rPr lang="en-GB" sz="4400" i="0" kern="1200" dirty="0">
                          <a:solidFill>
                            <a:schemeClr val="tx2"/>
                          </a:solidFill>
                          <a:effectLst/>
                          <a:latin typeface="Selawik" panose="020B0502040204020203" pitchFamily="34" charset="77"/>
                          <a:ea typeface="+mn-ea"/>
                          <a:cs typeface="+mn-cs"/>
                        </a:rPr>
                        <a:t>	</a:t>
                      </a:r>
                    </a:p>
                    <a:p>
                      <a:r>
                        <a:rPr lang="en-GB" sz="2400" i="1" kern="1200" dirty="0">
                          <a:solidFill>
                            <a:schemeClr val="tx1"/>
                          </a:solidFill>
                          <a:effectLst/>
                          <a:latin typeface="+mn-lt"/>
                          <a:ea typeface="+mn-ea"/>
                          <a:cs typeface="+mn-cs"/>
                        </a:rPr>
                        <a:t>At the end add</a:t>
                      </a:r>
                      <a:endParaRPr lang="en-GB" sz="2400" kern="1200" dirty="0">
                        <a:solidFill>
                          <a:schemeClr val="tx1"/>
                        </a:solidFill>
                        <a:effectLst/>
                        <a:latin typeface="+mn-lt"/>
                        <a:ea typeface="+mn-ea"/>
                        <a:cs typeface="+mn-cs"/>
                      </a:endParaRPr>
                    </a:p>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and, recognising that this synod in March 2024 endorsed the principles and priorities set out in the strategy direction paper DS24/03/06 and to receive regular updates and reviews at future meetings request that:</a:t>
                      </a:r>
                    </a:p>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a:t>
                      </a:r>
                      <a:r>
                        <a:rPr lang="en-GB" sz="2400" kern="1200" dirty="0" err="1">
                          <a:solidFill>
                            <a:schemeClr val="tx1"/>
                          </a:solidFill>
                          <a:effectLst/>
                          <a:latin typeface="+mn-lt"/>
                          <a:ea typeface="+mn-ea"/>
                          <a:cs typeface="+mn-cs"/>
                        </a:rPr>
                        <a:t>i</a:t>
                      </a:r>
                      <a:r>
                        <a:rPr lang="en-GB" sz="2400" kern="1200" dirty="0">
                          <a:solidFill>
                            <a:schemeClr val="tx1"/>
                          </a:solidFill>
                          <a:effectLst/>
                          <a:latin typeface="+mn-lt"/>
                          <a:ea typeface="+mn-ea"/>
                          <a:cs typeface="+mn-cs"/>
                        </a:rPr>
                        <a:t>)  synod receives a detailed programme for the implementation of the strategic framework (2025-2030) to include </a:t>
                      </a:r>
                    </a:p>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(a) staffing structure and any contractual commitments</a:t>
                      </a:r>
                      <a:r>
                        <a:rPr lang="en-GB" sz="4800" i="0" kern="1200" dirty="0">
                          <a:solidFill>
                            <a:schemeClr val="tx2"/>
                          </a:solidFill>
                          <a:effectLst/>
                          <a:latin typeface="Selawik" panose="020B0502040204020203" pitchFamily="34" charset="77"/>
                          <a:ea typeface="+mn-ea"/>
                          <a:cs typeface="+mn-cs"/>
                        </a:rPr>
                        <a:t>	</a:t>
                      </a:r>
                    </a:p>
                    <a:p>
                      <a:endParaRPr lang="en-GB" sz="4800" i="0" kern="1200" dirty="0">
                        <a:solidFill>
                          <a:schemeClr val="tx2"/>
                        </a:solidFill>
                        <a:effectLst/>
                        <a:latin typeface="Selawik" panose="020B0502040204020203" pitchFamily="34" charset="77"/>
                        <a:ea typeface="+mn-ea"/>
                        <a:cs typeface="+mn-cs"/>
                      </a:endParaRP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2206F0A3-8D5D-FF21-4E29-6B708728AAC7}"/>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844435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DD477-2724-F923-F7F7-FFC65964F3C2}"/>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7B903066-8416-12E5-6B41-E5D3EC24083D}"/>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8425645F-5C19-F447-FCB2-D8A44A4E021B}"/>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60630E86-3724-0729-7D03-DC19E40F7E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D09B8BEF-374A-4CDD-533E-308786185340}"/>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70CF6F9C-B5DB-2D1A-EE85-212603BBDD01}"/>
              </a:ext>
            </a:extLst>
          </p:cNvPr>
          <p:cNvGraphicFramePr>
            <a:graphicFrameLocks noGrp="1"/>
          </p:cNvGraphicFramePr>
          <p:nvPr>
            <p:extLst>
              <p:ext uri="{D42A27DB-BD31-4B8C-83A1-F6EECF244321}">
                <p14:modId xmlns:p14="http://schemas.microsoft.com/office/powerpoint/2010/main" val="3720851467"/>
              </p:ext>
            </p:extLst>
          </p:nvPr>
        </p:nvGraphicFramePr>
        <p:xfrm>
          <a:off x="1111080" y="1100491"/>
          <a:ext cx="10041848" cy="4417623"/>
        </p:xfrm>
        <a:graphic>
          <a:graphicData uri="http://schemas.openxmlformats.org/drawingml/2006/table">
            <a:tbl>
              <a:tblPr/>
              <a:tblGrid>
                <a:gridCol w="10041848">
                  <a:extLst>
                    <a:ext uri="{9D8B030D-6E8A-4147-A177-3AD203B41FA5}">
                      <a16:colId xmlns:a16="http://schemas.microsoft.com/office/drawing/2014/main" val="994960708"/>
                    </a:ext>
                  </a:extLst>
                </a:gridCol>
              </a:tblGrid>
              <a:tr h="4417623">
                <a:tc>
                  <a:txBody>
                    <a:bodyPr/>
                    <a:lstStyle/>
                    <a:p>
                      <a:endParaRPr lang="en-GB" sz="4800" i="0" kern="1200" dirty="0">
                        <a:solidFill>
                          <a:schemeClr val="tx2"/>
                        </a:solidFill>
                        <a:effectLst/>
                        <a:latin typeface="Selawik" panose="020B0502040204020203" pitchFamily="34" charset="77"/>
                        <a:ea typeface="+mn-ea"/>
                        <a:cs typeface="+mn-cs"/>
                      </a:endParaRPr>
                    </a:p>
                    <a:p>
                      <a:r>
                        <a:rPr lang="en-GB" sz="2400" kern="1200" dirty="0">
                          <a:solidFill>
                            <a:schemeClr val="tx1"/>
                          </a:solidFill>
                          <a:effectLst/>
                          <a:latin typeface="+mn-lt"/>
                          <a:ea typeface="+mn-ea"/>
                          <a:cs typeface="+mn-cs"/>
                        </a:rPr>
                        <a:t>(b) a detailed budget, including costs, funding sources and ongoing financial commitments with their implication on the diocesan budget beyond the end of the programme.</a:t>
                      </a:r>
                    </a:p>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And </a:t>
                      </a:r>
                    </a:p>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(ii) that work to implement the programme should not commence until funding for the programme is secured and approved by synod</a:t>
                      </a:r>
                      <a:r>
                        <a:rPr lang="en-GB" sz="1800" kern="1200" dirty="0">
                          <a:solidFill>
                            <a:schemeClr val="tx1"/>
                          </a:solidFill>
                          <a:effectLst/>
                          <a:latin typeface="+mn-lt"/>
                          <a:ea typeface="+mn-ea"/>
                          <a:cs typeface="+mn-cs"/>
                        </a:rPr>
                        <a:t>.</a:t>
                      </a:r>
                    </a:p>
                    <a:p>
                      <a:pPr marL="0" lvl="0" indent="0">
                        <a:buFont typeface="+mj-lt"/>
                        <a:buNone/>
                      </a:pPr>
                      <a:endParaRPr lang="en-GB" sz="4800" i="0" kern="1200" dirty="0">
                        <a:solidFill>
                          <a:schemeClr val="tx2"/>
                        </a:solidFill>
                        <a:effectLst/>
                        <a:latin typeface="Selawik" panose="020B0502040204020203" pitchFamily="34" charset="77"/>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36BAA876-64F9-1896-DFE0-CFACBF516243}"/>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6930954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15DE19F-463C-AFAD-7264-4004241933B9}"/>
            </a:ext>
          </a:extLst>
        </p:cNvPr>
        <p:cNvGrpSpPr/>
        <p:nvPr/>
      </p:nvGrpSpPr>
      <p:grpSpPr>
        <a:xfrm>
          <a:off x="0" y="0"/>
          <a:ext cx="0" cy="0"/>
          <a:chOff x="0" y="0"/>
          <a:chExt cx="0" cy="0"/>
        </a:xfrm>
      </p:grpSpPr>
      <p:sp>
        <p:nvSpPr>
          <p:cNvPr id="6149" name="Text Box 8">
            <a:extLst>
              <a:ext uri="{FF2B5EF4-FFF2-40B4-BE49-F238E27FC236}">
                <a16:creationId xmlns:a16="http://schemas.microsoft.com/office/drawing/2014/main" id="{94F37B6E-88BC-674E-D84C-A46CB34A27AB}"/>
              </a:ext>
            </a:extLst>
          </p:cNvPr>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a:extLst>
              <a:ext uri="{FF2B5EF4-FFF2-40B4-BE49-F238E27FC236}">
                <a16:creationId xmlns:a16="http://schemas.microsoft.com/office/drawing/2014/main" id="{5519F050-30CC-0E77-9DC0-CBE851C4ABDA}"/>
              </a:ext>
            </a:extLst>
          </p:cNvPr>
          <p:cNvSpPr txBox="1">
            <a:spLocks noChangeArrowheads="1"/>
          </p:cNvSpPr>
          <p:nvPr/>
        </p:nvSpPr>
        <p:spPr bwMode="auto">
          <a:xfrm>
            <a:off x="1409818" y="2304662"/>
            <a:ext cx="9087121"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4000" b="0" i="0" u="none" strike="noStrike" kern="1200" cap="none" spc="0" normalizeH="0" baseline="0" noProof="0" dirty="0">
                <a:ln>
                  <a:noFill/>
                </a:ln>
                <a:solidFill>
                  <a:prstClr val="white"/>
                </a:solidFill>
                <a:effectLst/>
                <a:uLnTx/>
                <a:uFillTx/>
                <a:latin typeface="Arial Rounded MT Bold" panose="020F0704030504030204" pitchFamily="34" charset="0"/>
                <a:ea typeface="+mn-ea"/>
                <a:cs typeface="+mn-cs"/>
              </a:rPr>
              <a:t>Question Time</a:t>
            </a: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5BAEBC19-5AC1-E186-82FF-C2AAF07489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12828556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149" name="Text Box 8"/>
          <p:cNvSpPr txBox="1">
            <a:spLocks noChangeArrowheads="1"/>
          </p:cNvSpPr>
          <p:nvPr/>
        </p:nvSpPr>
        <p:spPr bwMode="auto">
          <a:xfrm>
            <a:off x="2366964" y="1401763"/>
            <a:ext cx="3444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endParaRPr kumimoji="0" lang="en-US" altLang="en-US" sz="1800" b="0" i="0" u="none" strike="noStrike" kern="1200" cap="none" spc="0" normalizeH="0" baseline="0" noProof="0">
              <a:ln>
                <a:noFill/>
              </a:ln>
              <a:solidFill>
                <a:srgbClr val="9966FF"/>
              </a:solidFill>
              <a:effectLst/>
              <a:uLnTx/>
              <a:uFillTx/>
              <a:latin typeface="Arial" charset="0"/>
              <a:ea typeface="+mn-ea"/>
              <a:cs typeface="+mn-cs"/>
            </a:endParaRPr>
          </a:p>
        </p:txBody>
      </p:sp>
      <p:sp>
        <p:nvSpPr>
          <p:cNvPr id="6151" name="TextBox 1"/>
          <p:cNvSpPr txBox="1">
            <a:spLocks noChangeArrowheads="1"/>
          </p:cNvSpPr>
          <p:nvPr/>
        </p:nvSpPr>
        <p:spPr bwMode="auto">
          <a:xfrm>
            <a:off x="1409818" y="2304662"/>
            <a:ext cx="9087121" cy="3939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9966FF"/>
                </a:solidFill>
                <a:latin typeface="Arial" charset="0"/>
              </a:defRPr>
            </a:lvl1pPr>
            <a:lvl2pPr marL="742950" indent="-285750" eaLnBrk="0" hangingPunct="0">
              <a:defRPr>
                <a:solidFill>
                  <a:srgbClr val="9966FF"/>
                </a:solidFill>
                <a:latin typeface="Arial" charset="0"/>
              </a:defRPr>
            </a:lvl2pPr>
            <a:lvl3pPr marL="1143000" indent="-228600" eaLnBrk="0" hangingPunct="0">
              <a:defRPr>
                <a:solidFill>
                  <a:srgbClr val="9966FF"/>
                </a:solidFill>
                <a:latin typeface="Arial" charset="0"/>
              </a:defRPr>
            </a:lvl3pPr>
            <a:lvl4pPr marL="1600200" indent="-228600" eaLnBrk="0" hangingPunct="0">
              <a:defRPr>
                <a:solidFill>
                  <a:srgbClr val="9966FF"/>
                </a:solidFill>
                <a:latin typeface="Arial" charset="0"/>
              </a:defRPr>
            </a:lvl4pPr>
            <a:lvl5pPr marL="2057400" indent="-228600" eaLnBrk="0" hangingPunct="0">
              <a:defRPr>
                <a:solidFill>
                  <a:srgbClr val="9966FF"/>
                </a:solidFill>
                <a:latin typeface="Arial" charset="0"/>
              </a:defRPr>
            </a:lvl5pPr>
            <a:lvl6pPr marL="2514600" indent="-228600" eaLnBrk="0" fontAlgn="base" hangingPunct="0">
              <a:spcBef>
                <a:spcPct val="0"/>
              </a:spcBef>
              <a:spcAft>
                <a:spcPct val="0"/>
              </a:spcAft>
              <a:defRPr>
                <a:solidFill>
                  <a:srgbClr val="9966FF"/>
                </a:solidFill>
                <a:latin typeface="Arial" charset="0"/>
              </a:defRPr>
            </a:lvl6pPr>
            <a:lvl7pPr marL="2971800" indent="-228600" eaLnBrk="0" fontAlgn="base" hangingPunct="0">
              <a:spcBef>
                <a:spcPct val="0"/>
              </a:spcBef>
              <a:spcAft>
                <a:spcPct val="0"/>
              </a:spcAft>
              <a:defRPr>
                <a:solidFill>
                  <a:srgbClr val="9966FF"/>
                </a:solidFill>
                <a:latin typeface="Arial" charset="0"/>
              </a:defRPr>
            </a:lvl7pPr>
            <a:lvl8pPr marL="3429000" indent="-228600" eaLnBrk="0" fontAlgn="base" hangingPunct="0">
              <a:spcBef>
                <a:spcPct val="0"/>
              </a:spcBef>
              <a:spcAft>
                <a:spcPct val="0"/>
              </a:spcAft>
              <a:defRPr>
                <a:solidFill>
                  <a:srgbClr val="9966FF"/>
                </a:solidFill>
                <a:latin typeface="Arial" charset="0"/>
              </a:defRPr>
            </a:lvl8pPr>
            <a:lvl9pPr marL="3886200" indent="-228600" eaLnBrk="0" fontAlgn="base" hangingPunct="0">
              <a:spcBef>
                <a:spcPct val="0"/>
              </a:spcBef>
              <a:spcAft>
                <a:spcPct val="0"/>
              </a:spcAft>
              <a:defRPr>
                <a:solidFill>
                  <a:srgbClr val="9966FF"/>
                </a:solidFill>
                <a:latin typeface="Arial"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r>
              <a:rPr lang="en-GB" sz="4000" dirty="0">
                <a:solidFill>
                  <a:prstClr val="white"/>
                </a:solidFill>
                <a:latin typeface="Arial Rounded MT Bold" panose="020F0704030504030204" pitchFamily="34" charset="0"/>
              </a:rPr>
              <a:t> Closing Prayer</a:t>
            </a:r>
            <a:endPar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altLang="en-US" sz="2400" b="0" i="0" u="none" strike="noStrike" kern="1200" cap="none" spc="0" normalizeH="0" baseline="0" noProof="0" dirty="0">
              <a:ln>
                <a:noFill/>
              </a:ln>
              <a:solidFill>
                <a:prstClr val="white"/>
              </a:solidFill>
              <a:effectLst/>
              <a:uLnTx/>
              <a:uFillTx/>
              <a:latin typeface="Segoe UI"/>
              <a:ea typeface="+mn-ea"/>
              <a:cs typeface="+mn-cs"/>
            </a:endParaRPr>
          </a:p>
        </p:txBody>
      </p:sp>
      <p:pic>
        <p:nvPicPr>
          <p:cNvPr id="3" name="Picture 2" descr="A picture containing drawing&#10;&#10;Description automatically generated">
            <a:extLst>
              <a:ext uri="{FF2B5EF4-FFF2-40B4-BE49-F238E27FC236}">
                <a16:creationId xmlns:a16="http://schemas.microsoft.com/office/drawing/2014/main" id="{EC9508AF-2AC9-4232-B450-E171C93E65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59696" y="236537"/>
            <a:ext cx="5244244" cy="1549628"/>
          </a:xfrm>
          <a:prstGeom prst="rect">
            <a:avLst/>
          </a:prstGeom>
        </p:spPr>
      </p:pic>
    </p:spTree>
    <p:extLst>
      <p:ext uri="{BB962C8B-B14F-4D97-AF65-F5344CB8AC3E}">
        <p14:creationId xmlns:p14="http://schemas.microsoft.com/office/powerpoint/2010/main" val="2554750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A8F2EA-C643-1A5D-F6A8-A6E6BAE724AC}"/>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98697734-0737-BFCE-FDE3-DC7D4D4311A0}"/>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45EE55E2-AABD-6570-2FBC-67169AE70690}"/>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E49FE551-39C3-7D42-6C3F-D1A9A6AE02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32B4F81B-7BC5-1531-57C8-C837D77C49BC}"/>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0A2C9B08-2D18-8C50-10E5-958BD59F0971}"/>
              </a:ext>
            </a:extLst>
          </p:cNvPr>
          <p:cNvGraphicFramePr>
            <a:graphicFrameLocks noGrp="1"/>
          </p:cNvGraphicFramePr>
          <p:nvPr>
            <p:extLst>
              <p:ext uri="{D42A27DB-BD31-4B8C-83A1-F6EECF244321}">
                <p14:modId xmlns:p14="http://schemas.microsoft.com/office/powerpoint/2010/main" val="526548539"/>
              </p:ext>
            </p:extLst>
          </p:nvPr>
        </p:nvGraphicFramePr>
        <p:xfrm>
          <a:off x="911424" y="1713470"/>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pPr marL="0" algn="l" defTabSz="914400" rtl="0" eaLnBrk="1" latinLnBrk="0" hangingPunct="1"/>
                      <a:r>
                        <a:rPr lang="en-GB" sz="4800" kern="1200" dirty="0">
                          <a:solidFill>
                            <a:schemeClr val="tx1"/>
                          </a:solidFill>
                          <a:effectLst/>
                          <a:latin typeface="Selawik" panose="020B0502040204020203" pitchFamily="34" charset="0"/>
                          <a:ea typeface="+mn-ea"/>
                          <a:cs typeface="+mn-cs"/>
                        </a:rPr>
                        <a:t>In simple trust like theirs who heard</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beside the Syrian sea</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the gracious calling of the Lord,</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let us, like them, without a word</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rise up and follow thee.</a:t>
                      </a:r>
                      <a:br>
                        <a:rPr lang="en-GB" sz="4800" kern="1200" dirty="0">
                          <a:solidFill>
                            <a:schemeClr val="tx1"/>
                          </a:solidFill>
                          <a:effectLst/>
                          <a:latin typeface="Selawik" panose="020B0502040204020203" pitchFamily="34" charset="0"/>
                          <a:ea typeface="+mn-ea"/>
                          <a:cs typeface="+mn-cs"/>
                        </a:rPr>
                      </a:br>
                      <a:endParaRPr lang="en-GB" sz="4800" kern="1200" dirty="0">
                        <a:solidFill>
                          <a:schemeClr val="tx1"/>
                        </a:solidFill>
                        <a:effectLst/>
                        <a:latin typeface="Selawik" panose="020B0502040204020203" pitchFamily="34" charset="0"/>
                        <a:ea typeface="+mn-ea"/>
                        <a:cs typeface="+mn-cs"/>
                      </a:endParaRPr>
                    </a:p>
                    <a:p>
                      <a:pPr marL="0" lvl="0" indent="0">
                        <a:buFont typeface="+mj-lt"/>
                        <a:buNone/>
                      </a:pPr>
                      <a:endParaRPr lang="en-GB" sz="4800" kern="1200" dirty="0">
                        <a:solidFill>
                          <a:schemeClr val="tx1"/>
                        </a:solidFill>
                        <a:effectLst/>
                        <a:latin typeface="Selawik" panose="020B0502040204020203" pitchFamily="34" charset="0"/>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A2837D9F-4B88-3A81-34EA-B367F8E695AA}"/>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14982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13DF94-59A5-E97C-B5BC-95757756DC8B}"/>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6888E160-94FB-336A-9B41-1A22757D85D4}"/>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D19470DB-0289-DA66-155B-34FC94337E16}"/>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6305302A-F5D9-1836-F843-30DBDD79D5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AB202DF4-8EE3-4C50-5B3A-486CD352F58B}"/>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D895CC95-06CF-D949-F77B-768EC049D90D}"/>
              </a:ext>
            </a:extLst>
          </p:cNvPr>
          <p:cNvGraphicFramePr>
            <a:graphicFrameLocks noGrp="1"/>
          </p:cNvGraphicFramePr>
          <p:nvPr>
            <p:extLst>
              <p:ext uri="{D42A27DB-BD31-4B8C-83A1-F6EECF244321}">
                <p14:modId xmlns:p14="http://schemas.microsoft.com/office/powerpoint/2010/main" val="3188130235"/>
              </p:ext>
            </p:extLst>
          </p:nvPr>
        </p:nvGraphicFramePr>
        <p:xfrm>
          <a:off x="1060714" y="1543051"/>
          <a:ext cx="10994437" cy="7857825"/>
        </p:xfrm>
        <a:graphic>
          <a:graphicData uri="http://schemas.openxmlformats.org/drawingml/2006/table">
            <a:tbl>
              <a:tblPr/>
              <a:tblGrid>
                <a:gridCol w="10994437">
                  <a:extLst>
                    <a:ext uri="{9D8B030D-6E8A-4147-A177-3AD203B41FA5}">
                      <a16:colId xmlns:a16="http://schemas.microsoft.com/office/drawing/2014/main" val="994960708"/>
                    </a:ext>
                  </a:extLst>
                </a:gridCol>
              </a:tblGrid>
              <a:tr h="7857825">
                <a:tc>
                  <a:txBody>
                    <a:bodyPr/>
                    <a:lstStyle/>
                    <a:p>
                      <a:r>
                        <a:rPr lang="en-GB" sz="4800" kern="1200" dirty="0">
                          <a:solidFill>
                            <a:schemeClr val="tx1"/>
                          </a:solidFill>
                          <a:effectLst/>
                          <a:latin typeface="Selawik" panose="020B0502040204020203" pitchFamily="34" charset="0"/>
                          <a:ea typeface="+mn-ea"/>
                          <a:cs typeface="+mn-cs"/>
                        </a:rPr>
                        <a:t>Drop thy still dews of quietness,</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till all our strivings cease;</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take from our souls the strain and stress,</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and let our ordered lives confess</a:t>
                      </a:r>
                      <a:br>
                        <a:rPr lang="en-GB" sz="4800" kern="1200" dirty="0">
                          <a:solidFill>
                            <a:schemeClr val="tx1"/>
                          </a:solidFill>
                          <a:effectLst/>
                          <a:latin typeface="Selawik" panose="020B0502040204020203" pitchFamily="34" charset="0"/>
                          <a:ea typeface="+mn-ea"/>
                          <a:cs typeface="+mn-cs"/>
                        </a:rPr>
                      </a:br>
                      <a:r>
                        <a:rPr lang="en-GB" sz="4800" kern="1200" dirty="0">
                          <a:solidFill>
                            <a:schemeClr val="tx1"/>
                          </a:solidFill>
                          <a:effectLst/>
                          <a:latin typeface="Selawik" panose="020B0502040204020203" pitchFamily="34" charset="0"/>
                          <a:ea typeface="+mn-ea"/>
                          <a:cs typeface="+mn-cs"/>
                        </a:rPr>
                        <a:t>the beauty of thy peace.</a:t>
                      </a:r>
                      <a:br>
                        <a:rPr lang="en-GB" sz="4800" kern="1200" dirty="0">
                          <a:solidFill>
                            <a:schemeClr val="tx1"/>
                          </a:solidFill>
                          <a:effectLst/>
                          <a:latin typeface="Selawik" panose="020B0502040204020203" pitchFamily="34" charset="0"/>
                          <a:ea typeface="+mn-ea"/>
                          <a:cs typeface="+mn-cs"/>
                        </a:rPr>
                      </a:br>
                      <a:br>
                        <a:rPr lang="en-GB" sz="4800" kern="1200" dirty="0">
                          <a:solidFill>
                            <a:schemeClr val="tx1"/>
                          </a:solidFill>
                          <a:effectLst/>
                          <a:latin typeface="Selawik" panose="020B0502040204020203" pitchFamily="34" charset="0"/>
                          <a:ea typeface="+mn-ea"/>
                          <a:cs typeface="+mn-cs"/>
                        </a:rPr>
                      </a:br>
                      <a:endParaRPr lang="en-GB" sz="4800" kern="1200" dirty="0">
                        <a:solidFill>
                          <a:schemeClr val="tx1"/>
                        </a:solidFill>
                        <a:effectLst/>
                        <a:latin typeface="Selawik" panose="020B0502040204020203" pitchFamily="34" charset="0"/>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32768FDE-DA3C-1B28-6018-E860EA699E03}"/>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511165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3A538-E8D6-9AF7-985C-097A689C6732}"/>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4D880FED-2C48-7385-0832-77F862983462}"/>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387DA5AE-2AD6-40DB-1E8F-8FA1BDC5B692}"/>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48EA9475-CB19-5C84-59FF-8978AA950F7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1A1A5D64-4916-76EB-DC81-FE28FD845E94}"/>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66D078AC-1B1F-79CB-8341-164163E9A5CD}"/>
              </a:ext>
            </a:extLst>
          </p:cNvPr>
          <p:cNvGraphicFramePr>
            <a:graphicFrameLocks noGrp="1"/>
          </p:cNvGraphicFramePr>
          <p:nvPr>
            <p:extLst>
              <p:ext uri="{D42A27DB-BD31-4B8C-83A1-F6EECF244321}">
                <p14:modId xmlns:p14="http://schemas.microsoft.com/office/powerpoint/2010/main" val="1783137990"/>
              </p:ext>
            </p:extLst>
          </p:nvPr>
        </p:nvGraphicFramePr>
        <p:xfrm>
          <a:off x="800774" y="1825438"/>
          <a:ext cx="10974459" cy="7857825"/>
        </p:xfrm>
        <a:graphic>
          <a:graphicData uri="http://schemas.openxmlformats.org/drawingml/2006/table">
            <a:tbl>
              <a:tblPr/>
              <a:tblGrid>
                <a:gridCol w="10974459">
                  <a:extLst>
                    <a:ext uri="{9D8B030D-6E8A-4147-A177-3AD203B41FA5}">
                      <a16:colId xmlns:a16="http://schemas.microsoft.com/office/drawing/2014/main" val="994960708"/>
                    </a:ext>
                  </a:extLst>
                </a:gridCol>
              </a:tblGrid>
              <a:tr h="7857825">
                <a:tc>
                  <a:txBody>
                    <a:bodyPr/>
                    <a:lstStyle/>
                    <a:p>
                      <a:r>
                        <a:rPr lang="en-GB" sz="4200" kern="1200" dirty="0">
                          <a:solidFill>
                            <a:schemeClr val="tx1"/>
                          </a:solidFill>
                          <a:effectLst/>
                          <a:latin typeface="Selawik" panose="020B0502040204020203" pitchFamily="34" charset="0"/>
                          <a:ea typeface="+mn-ea"/>
                          <a:cs typeface="+mn-cs"/>
                        </a:rPr>
                        <a:t>Breathe through the heats of our desire</a:t>
                      </a:r>
                      <a:br>
                        <a:rPr lang="en-GB" sz="4200" kern="1200" dirty="0">
                          <a:solidFill>
                            <a:schemeClr val="tx1"/>
                          </a:solidFill>
                          <a:effectLst/>
                          <a:latin typeface="Selawik" panose="020B0502040204020203" pitchFamily="34" charset="0"/>
                          <a:ea typeface="+mn-ea"/>
                          <a:cs typeface="+mn-cs"/>
                        </a:rPr>
                      </a:br>
                      <a:r>
                        <a:rPr lang="en-GB" sz="4200" kern="1200" dirty="0">
                          <a:solidFill>
                            <a:schemeClr val="tx1"/>
                          </a:solidFill>
                          <a:effectLst/>
                          <a:latin typeface="Selawik" panose="020B0502040204020203" pitchFamily="34" charset="0"/>
                          <a:ea typeface="+mn-ea"/>
                          <a:cs typeface="+mn-cs"/>
                        </a:rPr>
                        <a:t>thy coolness and thy balm;</a:t>
                      </a:r>
                      <a:br>
                        <a:rPr lang="en-GB" sz="4200" kern="1200" dirty="0">
                          <a:solidFill>
                            <a:schemeClr val="tx1"/>
                          </a:solidFill>
                          <a:effectLst/>
                          <a:latin typeface="Selawik" panose="020B0502040204020203" pitchFamily="34" charset="0"/>
                          <a:ea typeface="+mn-ea"/>
                          <a:cs typeface="+mn-cs"/>
                        </a:rPr>
                      </a:br>
                      <a:r>
                        <a:rPr lang="en-GB" sz="4200" kern="1200" dirty="0">
                          <a:solidFill>
                            <a:schemeClr val="tx1"/>
                          </a:solidFill>
                          <a:effectLst/>
                          <a:latin typeface="Selawik" panose="020B0502040204020203" pitchFamily="34" charset="0"/>
                          <a:ea typeface="+mn-ea"/>
                          <a:cs typeface="+mn-cs"/>
                        </a:rPr>
                        <a:t>let sense be dumb, let flesh retire;</a:t>
                      </a:r>
                      <a:br>
                        <a:rPr lang="en-GB" sz="4200" kern="1200" dirty="0">
                          <a:solidFill>
                            <a:schemeClr val="tx1"/>
                          </a:solidFill>
                          <a:effectLst/>
                          <a:latin typeface="Selawik" panose="020B0502040204020203" pitchFamily="34" charset="0"/>
                          <a:ea typeface="+mn-ea"/>
                          <a:cs typeface="+mn-cs"/>
                        </a:rPr>
                      </a:br>
                      <a:r>
                        <a:rPr lang="en-GB" sz="4200" kern="1200" dirty="0">
                          <a:solidFill>
                            <a:schemeClr val="tx1"/>
                          </a:solidFill>
                          <a:effectLst/>
                          <a:latin typeface="Selawik" panose="020B0502040204020203" pitchFamily="34" charset="0"/>
                          <a:ea typeface="+mn-ea"/>
                          <a:cs typeface="+mn-cs"/>
                        </a:rPr>
                        <a:t>speak through the earthquake, wind and fire,</a:t>
                      </a:r>
                      <a:br>
                        <a:rPr lang="en-GB" sz="4200" kern="1200" dirty="0">
                          <a:solidFill>
                            <a:schemeClr val="tx1"/>
                          </a:solidFill>
                          <a:effectLst/>
                          <a:latin typeface="Selawik" panose="020B0502040204020203" pitchFamily="34" charset="0"/>
                          <a:ea typeface="+mn-ea"/>
                          <a:cs typeface="+mn-cs"/>
                        </a:rPr>
                      </a:br>
                      <a:r>
                        <a:rPr lang="en-GB" sz="4200" kern="1200" dirty="0">
                          <a:solidFill>
                            <a:schemeClr val="tx1"/>
                          </a:solidFill>
                          <a:effectLst/>
                          <a:latin typeface="Selawik" panose="020B0502040204020203" pitchFamily="34" charset="0"/>
                          <a:ea typeface="+mn-ea"/>
                          <a:cs typeface="+mn-cs"/>
                        </a:rPr>
                        <a:t>O still small voice of calm.</a:t>
                      </a:r>
                    </a:p>
                    <a:p>
                      <a:r>
                        <a:rPr lang="en-GB" sz="1600" kern="1200" dirty="0">
                          <a:solidFill>
                            <a:schemeClr val="tx1"/>
                          </a:solidFill>
                          <a:effectLst/>
                          <a:latin typeface="Selawik" panose="020B0502040204020203" pitchFamily="34" charset="0"/>
                          <a:ea typeface="+mn-ea"/>
                          <a:cs typeface="+mn-cs"/>
                        </a:rPr>
                        <a:t>John Greenleaf Whittier (1807-1892)</a:t>
                      </a:r>
                    </a:p>
                    <a:p>
                      <a:pPr marL="0" lvl="0" indent="0">
                        <a:buFont typeface="+mj-lt"/>
                        <a:buNone/>
                      </a:pPr>
                      <a:endParaRPr lang="en-GB" sz="4800" kern="1200" dirty="0">
                        <a:solidFill>
                          <a:schemeClr val="tx1"/>
                        </a:solidFill>
                        <a:effectLst/>
                        <a:latin typeface="Selawik" panose="020B0502040204020203" pitchFamily="34" charset="0"/>
                        <a:ea typeface="+mn-ea"/>
                        <a:cs typeface="+mn-cs"/>
                      </a:endParaRPr>
                    </a:p>
                    <a:p>
                      <a:pPr marL="0" lvl="0" indent="0">
                        <a:buFont typeface="+mj-lt"/>
                        <a:buNone/>
                      </a:pPr>
                      <a:endParaRPr lang="en-GB" sz="4800" kern="1200" dirty="0">
                        <a:solidFill>
                          <a:schemeClr val="tx1"/>
                        </a:solidFill>
                        <a:effectLst/>
                        <a:latin typeface="Selawik" panose="020B0502040204020203" pitchFamily="34" charset="0"/>
                        <a:ea typeface="+mn-ea"/>
                        <a:cs typeface="+mn-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1CF762E3-5E2E-9474-4BD6-C235FDED4E3A}"/>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3546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E9ECF-435C-6838-E24D-947466BA90D2}"/>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57D540A5-ADEC-4B9D-4E37-937C89353CFB}"/>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128C5327-E20C-E66B-40F9-A45F17307B15}"/>
              </a:ext>
            </a:extLst>
          </p:cNvPr>
          <p:cNvSpPr>
            <a:spLocks noGrp="1" noChangeArrowheads="1"/>
          </p:cNvSpPr>
          <p:nvPr>
            <p:ph type="title"/>
          </p:nvPr>
        </p:nvSpPr>
        <p:spPr>
          <a:xfrm>
            <a:off x="911424" y="274320"/>
            <a:ext cx="10441160" cy="1268731"/>
          </a:xfrm>
        </p:spPr>
        <p:txBody>
          <a:bodyPr>
            <a:normAutofit/>
          </a:bodyPr>
          <a:lstStyle/>
          <a:p>
            <a:pPr algn="l" eaLnBrk="1" hangingPunct="1"/>
            <a:r>
              <a:rPr lang="en-GB" altLang="en-US" sz="4000" b="1" dirty="0">
                <a:latin typeface="Selawik" panose="020B0502040204020203" pitchFamily="34" charset="0"/>
              </a:rPr>
              <a:t>The Word of God</a:t>
            </a:r>
          </a:p>
        </p:txBody>
      </p:sp>
      <p:pic>
        <p:nvPicPr>
          <p:cNvPr id="8" name="Content Placeholder 3">
            <a:extLst>
              <a:ext uri="{FF2B5EF4-FFF2-40B4-BE49-F238E27FC236}">
                <a16:creationId xmlns:a16="http://schemas.microsoft.com/office/drawing/2014/main" id="{466BC2A6-72A9-CEDD-1707-E37CE8BC5F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5C33F92F-5D8A-120D-12A2-597EEF01AAAE}"/>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67CC6C92-08CF-1B2E-C1F6-84E34A7791C2}"/>
              </a:ext>
            </a:extLst>
          </p:cNvPr>
          <p:cNvGraphicFramePr>
            <a:graphicFrameLocks noGrp="1"/>
          </p:cNvGraphicFramePr>
          <p:nvPr>
            <p:extLst>
              <p:ext uri="{D42A27DB-BD31-4B8C-83A1-F6EECF244321}">
                <p14:modId xmlns:p14="http://schemas.microsoft.com/office/powerpoint/2010/main" val="3975576741"/>
              </p:ext>
            </p:extLst>
          </p:nvPr>
        </p:nvGraphicFramePr>
        <p:xfrm>
          <a:off x="911424" y="1713470"/>
          <a:ext cx="10441160" cy="7857825"/>
        </p:xfrm>
        <a:graphic>
          <a:graphicData uri="http://schemas.openxmlformats.org/drawingml/2006/table">
            <a:tbl>
              <a:tblPr/>
              <a:tblGrid>
                <a:gridCol w="10441160">
                  <a:extLst>
                    <a:ext uri="{9D8B030D-6E8A-4147-A177-3AD203B41FA5}">
                      <a16:colId xmlns:a16="http://schemas.microsoft.com/office/drawing/2014/main" val="994960708"/>
                    </a:ext>
                  </a:extLst>
                </a:gridCol>
              </a:tblGrid>
              <a:tr h="7857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4000" b="1" kern="1200" dirty="0">
                          <a:solidFill>
                            <a:schemeClr val="tx2"/>
                          </a:solidFill>
                          <a:latin typeface="Selawik" panose="020B0502040204020203" pitchFamily="34" charset="0"/>
                          <a:ea typeface="+mj-ea"/>
                          <a:cs typeface="+mj-cs"/>
                        </a:rPr>
                        <a:t>Psalmody</a:t>
                      </a:r>
                    </a:p>
                    <a:p>
                      <a:r>
                        <a:rPr lang="en-GB" sz="4000" b="0" kern="1200" dirty="0">
                          <a:solidFill>
                            <a:schemeClr val="tx2"/>
                          </a:solidFill>
                          <a:latin typeface="Selawik" panose="020B0502040204020203" pitchFamily="34" charset="0"/>
                          <a:ea typeface="+mj-ea"/>
                          <a:cs typeface="+mj-cs"/>
                        </a:rPr>
                        <a:t>1    Hear my crying, O God,  ♦                                                                                                                                                  and listen to my prayer.</a:t>
                      </a:r>
                    </a:p>
                    <a:p>
                      <a:r>
                        <a:rPr lang="en-GB" sz="4000" b="0" kern="1200" dirty="0">
                          <a:solidFill>
                            <a:schemeClr val="tx2"/>
                          </a:solidFill>
                          <a:latin typeface="Selawik" panose="020B0502040204020203" pitchFamily="34" charset="0"/>
                          <a:ea typeface="+mj-ea"/>
                          <a:cs typeface="+mj-cs"/>
                        </a:rPr>
                        <a:t>2    From the end of the earth I call to you with fainting heart;  ♦                                                                        O set me on the rock that is higher than I.</a:t>
                      </a:r>
                    </a:p>
                    <a:p>
                      <a:pPr marL="0" lvl="0" indent="0">
                        <a:buFont typeface="+mj-lt"/>
                        <a:buNone/>
                      </a:pPr>
                      <a:endParaRPr lang="en-GB" sz="4000" b="0" kern="1200" dirty="0">
                        <a:solidFill>
                          <a:schemeClr val="tx2"/>
                        </a:solidFill>
                        <a:latin typeface="Selawik" panose="020B0502040204020203" pitchFamily="34" charset="0"/>
                        <a:ea typeface="+mj-ea"/>
                        <a:cs typeface="+mj-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F742F890-6066-317C-D5D7-EF7954418028}"/>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60536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80F37-66C5-C33E-B616-A848E9D519DF}"/>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C44E250D-FE98-0E87-2E1A-F52BE4F9671F}"/>
              </a:ext>
            </a:extLst>
          </p:cNvPr>
          <p:cNvSpPr/>
          <p:nvPr/>
        </p:nvSpPr>
        <p:spPr>
          <a:xfrm>
            <a:off x="0" y="5949315"/>
            <a:ext cx="12191999" cy="938182"/>
          </a:xfrm>
          <a:prstGeom prst="rect">
            <a:avLst/>
          </a:prstGeom>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Segoe UI"/>
              <a:ea typeface="+mn-ea"/>
              <a:cs typeface="+mn-cs"/>
            </a:endParaRPr>
          </a:p>
        </p:txBody>
      </p:sp>
      <p:sp>
        <p:nvSpPr>
          <p:cNvPr id="27651" name="Rectangle 3">
            <a:extLst>
              <a:ext uri="{FF2B5EF4-FFF2-40B4-BE49-F238E27FC236}">
                <a16:creationId xmlns:a16="http://schemas.microsoft.com/office/drawing/2014/main" id="{5D18497A-535A-61AD-4E7E-B3EF93418221}"/>
              </a:ext>
            </a:extLst>
          </p:cNvPr>
          <p:cNvSpPr>
            <a:spLocks noGrp="1" noChangeArrowheads="1"/>
          </p:cNvSpPr>
          <p:nvPr>
            <p:ph type="title"/>
          </p:nvPr>
        </p:nvSpPr>
        <p:spPr>
          <a:xfrm>
            <a:off x="911424" y="274320"/>
            <a:ext cx="10441160" cy="1268731"/>
          </a:xfrm>
        </p:spPr>
        <p:txBody>
          <a:bodyPr>
            <a:normAutofit/>
          </a:bodyPr>
          <a:lstStyle/>
          <a:p>
            <a:pPr algn="l" eaLnBrk="1" hangingPunct="1"/>
            <a:endParaRPr lang="en-GB" altLang="en-US" sz="4000" dirty="0"/>
          </a:p>
        </p:txBody>
      </p:sp>
      <p:pic>
        <p:nvPicPr>
          <p:cNvPr id="8" name="Content Placeholder 3">
            <a:extLst>
              <a:ext uri="{FF2B5EF4-FFF2-40B4-BE49-F238E27FC236}">
                <a16:creationId xmlns:a16="http://schemas.microsoft.com/office/drawing/2014/main" id="{462EC0D0-4FE1-3BAA-6415-B8698E9472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22461" y="6133334"/>
            <a:ext cx="2411730" cy="712169"/>
          </a:xfrm>
          <a:prstGeom prst="rect">
            <a:avLst/>
          </a:prstGeom>
        </p:spPr>
      </p:pic>
      <p:sp>
        <p:nvSpPr>
          <p:cNvPr id="10" name="Rectangle 3">
            <a:extLst>
              <a:ext uri="{FF2B5EF4-FFF2-40B4-BE49-F238E27FC236}">
                <a16:creationId xmlns:a16="http://schemas.microsoft.com/office/drawing/2014/main" id="{45F94B67-C791-ACB9-5C5E-0B978707D48B}"/>
              </a:ext>
            </a:extLst>
          </p:cNvPr>
          <p:cNvSpPr>
            <a:spLocks noChangeArrowheads="1"/>
          </p:cNvSpPr>
          <p:nvPr/>
        </p:nvSpPr>
        <p:spPr bwMode="auto">
          <a:xfrm>
            <a:off x="609600" y="37258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graphicFrame>
        <p:nvGraphicFramePr>
          <p:cNvPr id="11" name="Table 10">
            <a:extLst>
              <a:ext uri="{FF2B5EF4-FFF2-40B4-BE49-F238E27FC236}">
                <a16:creationId xmlns:a16="http://schemas.microsoft.com/office/drawing/2014/main" id="{211E0677-AA22-266B-F8BD-C78C704AB4E3}"/>
              </a:ext>
            </a:extLst>
          </p:cNvPr>
          <p:cNvGraphicFramePr>
            <a:graphicFrameLocks noGrp="1"/>
          </p:cNvGraphicFramePr>
          <p:nvPr>
            <p:extLst>
              <p:ext uri="{D42A27DB-BD31-4B8C-83A1-F6EECF244321}">
                <p14:modId xmlns:p14="http://schemas.microsoft.com/office/powerpoint/2010/main" val="3086308472"/>
              </p:ext>
            </p:extLst>
          </p:nvPr>
        </p:nvGraphicFramePr>
        <p:xfrm>
          <a:off x="972065" y="1797981"/>
          <a:ext cx="10380519" cy="8302668"/>
        </p:xfrm>
        <a:graphic>
          <a:graphicData uri="http://schemas.openxmlformats.org/drawingml/2006/table">
            <a:tbl>
              <a:tblPr/>
              <a:tblGrid>
                <a:gridCol w="10380519">
                  <a:extLst>
                    <a:ext uri="{9D8B030D-6E8A-4147-A177-3AD203B41FA5}">
                      <a16:colId xmlns:a16="http://schemas.microsoft.com/office/drawing/2014/main" val="994960708"/>
                    </a:ext>
                  </a:extLst>
                </a:gridCol>
              </a:tblGrid>
              <a:tr h="8302668">
                <a:tc>
                  <a:txBody>
                    <a:bodyPr/>
                    <a:lstStyle/>
                    <a:p>
                      <a:r>
                        <a:rPr lang="en-GB" sz="4000" b="0" kern="1200" dirty="0">
                          <a:solidFill>
                            <a:schemeClr val="tx2"/>
                          </a:solidFill>
                          <a:latin typeface="Selawik" panose="020B0502040204020203" pitchFamily="34" charset="0"/>
                          <a:ea typeface="+mj-ea"/>
                          <a:cs typeface="+mj-cs"/>
                        </a:rPr>
                        <a:t>3    For you are my refuge,  ♦                                                                                                                                                         a strong tower against the enemy.</a:t>
                      </a:r>
                    </a:p>
                    <a:p>
                      <a:endParaRPr lang="en-GB" sz="4000" b="0" kern="1200" dirty="0">
                        <a:solidFill>
                          <a:schemeClr val="tx2"/>
                        </a:solidFill>
                        <a:latin typeface="Selawik" panose="020B0502040204020203" pitchFamily="34" charset="0"/>
                        <a:ea typeface="+mj-ea"/>
                        <a:cs typeface="+mj-cs"/>
                      </a:endParaRPr>
                    </a:p>
                    <a:p>
                      <a:r>
                        <a:rPr lang="en-GB" sz="4000" b="0" kern="1200" dirty="0">
                          <a:solidFill>
                            <a:schemeClr val="tx2"/>
                          </a:solidFill>
                          <a:latin typeface="Selawik" panose="020B0502040204020203" pitchFamily="34" charset="0"/>
                          <a:ea typeface="+mj-ea"/>
                          <a:cs typeface="+mj-cs"/>
                        </a:rPr>
                        <a:t>4    Let me dwell in your tent for ever  ♦                                                                                                                   and take refuge under the cover of your wings.</a:t>
                      </a:r>
                    </a:p>
                    <a:p>
                      <a:pPr marL="0" lvl="0" indent="0">
                        <a:buFont typeface="+mj-lt"/>
                        <a:buNone/>
                      </a:pPr>
                      <a:endParaRPr lang="en-GB" sz="4000" b="0" kern="1200" dirty="0">
                        <a:solidFill>
                          <a:schemeClr val="tx2"/>
                        </a:solidFill>
                        <a:latin typeface="Selawik" panose="020B0502040204020203" pitchFamily="34" charset="0"/>
                        <a:ea typeface="+mj-ea"/>
                        <a:cs typeface="+mj-cs"/>
                      </a:endParaRPr>
                    </a:p>
                    <a:p>
                      <a:pPr marL="0" lvl="0" indent="0">
                        <a:buFont typeface="+mj-lt"/>
                        <a:buNone/>
                      </a:pPr>
                      <a:endParaRPr lang="en-GB" sz="4000" b="0" kern="1200" dirty="0">
                        <a:solidFill>
                          <a:schemeClr val="tx2"/>
                        </a:solidFill>
                        <a:latin typeface="Selawik" panose="020B0502040204020203" pitchFamily="34" charset="0"/>
                        <a:ea typeface="+mj-ea"/>
                        <a:cs typeface="+mj-cs"/>
                      </a:endParaRPr>
                    </a:p>
                  </a:txBody>
                  <a:tcPr marL="47625" marR="47625" marT="0" marB="0">
                    <a:lnL>
                      <a:noFill/>
                    </a:lnL>
                    <a:lnR>
                      <a:noFill/>
                    </a:lnR>
                    <a:lnT>
                      <a:noFill/>
                    </a:lnT>
                    <a:lnB>
                      <a:noFill/>
                    </a:lnB>
                  </a:tcPr>
                </a:tc>
                <a:extLst>
                  <a:ext uri="{0D108BD9-81ED-4DB2-BD59-A6C34878D82A}">
                    <a16:rowId xmlns:a16="http://schemas.microsoft.com/office/drawing/2014/main" val="1508123135"/>
                  </a:ext>
                </a:extLst>
              </a:tr>
            </a:tbl>
          </a:graphicData>
        </a:graphic>
      </p:graphicFrame>
      <p:sp>
        <p:nvSpPr>
          <p:cNvPr id="12" name="Rectangle 4">
            <a:extLst>
              <a:ext uri="{FF2B5EF4-FFF2-40B4-BE49-F238E27FC236}">
                <a16:creationId xmlns:a16="http://schemas.microsoft.com/office/drawing/2014/main" id="{C71F4154-1D7F-B7AB-EBBA-EF52671B9FBE}"/>
              </a:ext>
            </a:extLst>
          </p:cNvPr>
          <p:cNvSpPr>
            <a:spLocks noChangeArrowheads="1"/>
          </p:cNvSpPr>
          <p:nvPr/>
        </p:nvSpPr>
        <p:spPr bwMode="auto">
          <a:xfrm>
            <a:off x="609600" y="29035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br>
              <a:rPr kumimoji="0" lang="en-US" altLang="en-US" sz="900" b="0" i="0" u="none" strike="noStrike" kern="1200" cap="none" spc="0" normalizeH="0" baseline="0" noProof="0">
                <a:ln>
                  <a:noFill/>
                </a:ln>
                <a:solidFill>
                  <a:prstClr val="black"/>
                </a:solidFill>
                <a:effectLst/>
                <a:uLnTx/>
                <a:uFillTx/>
                <a:latin typeface="Helvetica" pitchFamily="2" charset="0"/>
                <a:ea typeface="+mn-ea"/>
                <a:cs typeface="+mn-cs"/>
              </a:rPr>
            </a:b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51720383"/>
      </p:ext>
    </p:extLst>
  </p:cSld>
  <p:clrMapOvr>
    <a:masterClrMapping/>
  </p:clrMapOvr>
</p:sld>
</file>

<file path=ppt/theme/theme1.xml><?xml version="1.0" encoding="utf-8"?>
<a:theme xmlns:a="http://schemas.openxmlformats.org/drawingml/2006/main" name="1_Office Theme">
  <a:themeElements>
    <a:clrScheme name="Lichfield_Diocese">
      <a:dk1>
        <a:sysClr val="windowText" lastClr="000000"/>
      </a:dk1>
      <a:lt1>
        <a:sysClr val="window" lastClr="FFFFFF"/>
      </a:lt1>
      <a:dk2>
        <a:srgbClr val="211651"/>
      </a:dk2>
      <a:lt2>
        <a:srgbClr val="FFC40A"/>
      </a:lt2>
      <a:accent1>
        <a:srgbClr val="F36F2B"/>
      </a:accent1>
      <a:accent2>
        <a:srgbClr val="003779"/>
      </a:accent2>
      <a:accent3>
        <a:srgbClr val="AB1B1F"/>
      </a:accent3>
      <a:accent4>
        <a:srgbClr val="6C2565"/>
      </a:accent4>
      <a:accent5>
        <a:srgbClr val="009CF4"/>
      </a:accent5>
      <a:accent6>
        <a:srgbClr val="509E3A"/>
      </a:accent6>
      <a:hlink>
        <a:srgbClr val="F36F2B"/>
      </a:hlink>
      <a:folHlink>
        <a:srgbClr val="ED1B23"/>
      </a:folHlink>
    </a:clrScheme>
    <a:fontScheme name="DoL">
      <a:majorFont>
        <a:latin typeface="Arial Rounded MT Bold"/>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draft DioLich 2020 powerpoint template vith WinMediaPlayer video 16-9" id="{0977915B-CAD8-4953-8E66-DDBF4CAF8973}" vid="{7DB8D539-2943-45C3-9EE3-309DC5568B3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2BD4F35D131224CBE53F2F54FD82084" ma:contentTypeVersion="15" ma:contentTypeDescription="Create a new document." ma:contentTypeScope="" ma:versionID="06fac2912518b1e07444061482b663b8">
  <xsd:schema xmlns:xsd="http://www.w3.org/2001/XMLSchema" xmlns:xs="http://www.w3.org/2001/XMLSchema" xmlns:p="http://schemas.microsoft.com/office/2006/metadata/properties" xmlns:ns2="cd9521c0-2ae4-4c7b-b822-6e3c0c0a80a2" xmlns:ns3="14510e45-9fa2-48be-b1f1-b9c13d0f8e23" targetNamespace="http://schemas.microsoft.com/office/2006/metadata/properties" ma:root="true" ma:fieldsID="0b09faa2233e5c2f9dbfe3ce1e2dc29b" ns2:_="" ns3:_="">
    <xsd:import namespace="cd9521c0-2ae4-4c7b-b822-6e3c0c0a80a2"/>
    <xsd:import namespace="14510e45-9fa2-48be-b1f1-b9c13d0f8e2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9521c0-2ae4-4c7b-b822-6e3c0c0a80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9d3106f2-1f02-4a2a-8e0b-c91973a8c4d6"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descrip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4510e45-9fa2-48be-b1f1-b9c13d0f8e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6f7d9040-3b29-400a-b3f9-9114b33dc6d3}" ma:internalName="TaxCatchAll" ma:showField="CatchAllData" ma:web="14510e45-9fa2-48be-b1f1-b9c13d0f8e23">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9521c0-2ae4-4c7b-b822-6e3c0c0a80a2">
      <Terms xmlns="http://schemas.microsoft.com/office/infopath/2007/PartnerControls"/>
    </lcf76f155ced4ddcb4097134ff3c332f>
    <TaxCatchAll xmlns="14510e45-9fa2-48be-b1f1-b9c13d0f8e23" xsi:nil="true"/>
    <SharedWithUsers xmlns="14510e45-9fa2-48be-b1f1-b9c13d0f8e23">
      <UserInfo>
        <DisplayName>Jo Durber</DisplayName>
        <AccountId>29</AccountId>
        <AccountType/>
      </UserInfo>
      <UserInfo>
        <DisplayName>Matt Beer</DisplayName>
        <AccountId>206</AccountId>
        <AccountType/>
      </UserInfo>
      <UserInfo>
        <DisplayName>Jem Sheen</DisplayName>
        <AccountId>209</AccountId>
        <AccountType/>
      </UserInfo>
      <UserInfo>
        <DisplayName>Clare Beavon</DisplayName>
        <AccountId>22</AccountId>
        <AccountType/>
      </UserInfo>
      <UserInfo>
        <DisplayName>Harry Warrell</DisplayName>
        <AccountId>78</AccountId>
        <AccountType/>
      </UserInfo>
      <UserInfo>
        <DisplayName>Jess Dace</DisplayName>
        <AccountId>12</AccountId>
        <AccountType/>
      </UserInfo>
      <UserInfo>
        <DisplayName>Jonathan Hill</DisplayName>
        <AccountId>14</AccountId>
        <AccountType/>
      </UserInfo>
    </SharedWithUsers>
  </documentManagement>
</p:properties>
</file>

<file path=customXml/itemProps1.xml><?xml version="1.0" encoding="utf-8"?>
<ds:datastoreItem xmlns:ds="http://schemas.openxmlformats.org/officeDocument/2006/customXml" ds:itemID="{9BCB3BB5-8117-4212-96D5-D6DB2291746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9521c0-2ae4-4c7b-b822-6e3c0c0a80a2"/>
    <ds:schemaRef ds:uri="14510e45-9fa2-48be-b1f1-b9c13d0f8e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C74466C-9744-435F-B2E5-48399071159C}">
  <ds:schemaRefs>
    <ds:schemaRef ds:uri="http://schemas.microsoft.com/sharepoint/v3/contenttype/forms"/>
  </ds:schemaRefs>
</ds:datastoreItem>
</file>

<file path=customXml/itemProps3.xml><?xml version="1.0" encoding="utf-8"?>
<ds:datastoreItem xmlns:ds="http://schemas.openxmlformats.org/officeDocument/2006/customXml" ds:itemID="{A3E07FB9-68B4-43C4-92A7-12488C787666}">
  <ds:schemaRefs>
    <ds:schemaRef ds:uri="http://schemas.microsoft.com/office/2006/metadata/properties"/>
    <ds:schemaRef ds:uri="http://schemas.microsoft.com/office/infopath/2007/PartnerControls"/>
    <ds:schemaRef ds:uri="cd9521c0-2ae4-4c7b-b822-6e3c0c0a80a2"/>
    <ds:schemaRef ds:uri="14510e45-9fa2-48be-b1f1-b9c13d0f8e23"/>
  </ds:schemaRefs>
</ds:datastoreItem>
</file>

<file path=docProps/app.xml><?xml version="1.0" encoding="utf-8"?>
<Properties xmlns="http://schemas.openxmlformats.org/officeDocument/2006/extended-properties" xmlns:vt="http://schemas.openxmlformats.org/officeDocument/2006/docPropsVTypes">
  <TotalTime>1129</TotalTime>
  <Words>1706</Words>
  <Application>Microsoft Office PowerPoint</Application>
  <PresentationFormat>Widescreen</PresentationFormat>
  <Paragraphs>297</Paragraphs>
  <Slides>45</Slides>
  <Notes>30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55" baseType="lpstr">
      <vt:lpstr>Aptos</vt:lpstr>
      <vt:lpstr>Arial</vt:lpstr>
      <vt:lpstr>Arial Rounded MT Bold</vt:lpstr>
      <vt:lpstr>Calibri</vt:lpstr>
      <vt:lpstr>Helvetica</vt:lpstr>
      <vt:lpstr>Segoe UI</vt:lpstr>
      <vt:lpstr>Segoe UI Semibold</vt:lpstr>
      <vt:lpstr>Selawik</vt:lpstr>
      <vt:lpstr>1_Office Theme</vt:lpstr>
      <vt:lpstr>Acrobat Document</vt:lpstr>
      <vt:lpstr>PowerPoint Presentation</vt:lpstr>
      <vt:lpstr>PowerPoint Presentation</vt:lpstr>
      <vt:lpstr>Prayer During the Day Lent  </vt:lpstr>
      <vt:lpstr>Hymn</vt:lpstr>
      <vt:lpstr>PowerPoint Presentation</vt:lpstr>
      <vt:lpstr>PowerPoint Presentation</vt:lpstr>
      <vt:lpstr>PowerPoint Presentation</vt:lpstr>
      <vt:lpstr>The Word of God</vt:lpstr>
      <vt:lpstr>PowerPoint Presentation</vt:lpstr>
      <vt:lpstr>PowerPoint Presentation</vt:lpstr>
      <vt:lpstr>PowerPoint Presentation</vt:lpstr>
      <vt:lpstr>PowerPoint Presentation</vt:lpstr>
      <vt:lpstr>Reading  </vt:lpstr>
      <vt:lpstr>PowerPoint Presentation</vt:lpstr>
      <vt:lpstr>PowerPoint Presentation</vt:lpstr>
      <vt:lpstr>PowerPoint Presentation</vt:lpstr>
      <vt:lpstr>PowerPoint Presentation</vt:lpstr>
      <vt:lpstr>PowerPoint Presentation</vt:lpstr>
      <vt:lpstr>Hymn</vt:lpstr>
      <vt:lpstr>PowerPoint Presentation</vt:lpstr>
      <vt:lpstr>PowerPoint Presentation</vt:lpstr>
      <vt:lpstr>PowerPoint Presentation</vt:lpstr>
      <vt:lpstr>The Collect</vt:lpstr>
      <vt:lpstr>Let us pray with confidence as our Saviour has taught us</vt:lpstr>
      <vt:lpstr>The Conclusion</vt:lpstr>
      <vt:lpstr>Motion</vt:lpstr>
      <vt:lpstr>PowerPoint Presentation</vt:lpstr>
      <vt:lpstr>PowerPoint Presentation</vt:lpstr>
      <vt:lpstr>PowerPoint Presentation</vt:lpstr>
      <vt:lpstr>PowerPoint Presentation</vt:lpstr>
      <vt:lpstr>Motion</vt:lpstr>
      <vt:lpstr>PowerPoint Presentation</vt:lpstr>
      <vt:lpstr>Motion</vt:lpstr>
      <vt:lpstr>PowerPoint Presentation</vt:lpstr>
      <vt:lpstr>PowerPoint Presentation</vt:lpstr>
      <vt:lpstr>Motion</vt:lpstr>
      <vt:lpstr>PowerPoint Presentation</vt:lpstr>
      <vt:lpstr>Motion</vt:lpstr>
      <vt:lpstr>PowerPoint Presentation</vt:lpstr>
      <vt:lpstr>PowerPoint Presentation</vt:lpstr>
      <vt:lpstr>Amendment</vt:lpstr>
      <vt:lpstr>Amendment</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 Durber</dc:creator>
  <cp:lastModifiedBy>Jo Durber</cp:lastModifiedBy>
  <cp:revision>5</cp:revision>
  <dcterms:created xsi:type="dcterms:W3CDTF">2023-11-16T10:27:21Z</dcterms:created>
  <dcterms:modified xsi:type="dcterms:W3CDTF">2025-03-14T15:35:18Z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0x010100D2BD4F35D131224CBE53F2F54FD82084</vt:lpwstr>
  </property>
  <property fmtid="{D5CDD505-2E9C-101B-9397-08002B2CF9AE}" pid="3" name="MediaServiceImageTags">
    <vt:lpwstr/>
  </property>
</Properties>
</file>