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0" r:id="rId3"/>
    <p:sldId id="306" r:id="rId4"/>
    <p:sldId id="292" r:id="rId5"/>
    <p:sldId id="307" r:id="rId6"/>
    <p:sldId id="313" r:id="rId7"/>
    <p:sldId id="308" r:id="rId8"/>
    <p:sldId id="309" r:id="rId9"/>
    <p:sldId id="291" r:id="rId10"/>
    <p:sldId id="310" r:id="rId11"/>
    <p:sldId id="311" r:id="rId12"/>
    <p:sldId id="312" r:id="rId13"/>
    <p:sldId id="256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58428-8F61-48E6-BDB8-F296127E376E}" v="3" dt="2026-02-25T08:29:35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161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Allen" userId="879d3cef-c7c8-4f9c-931a-0cad0584f48e" providerId="ADAL" clId="{49BE2B3D-0B5C-49AF-8AE0-E8A86482CE22}"/>
    <pc:docChg chg="undo custSel addSld delSld modSld sldOrd">
      <pc:chgData name="Emma Allen" userId="879d3cef-c7c8-4f9c-931a-0cad0584f48e" providerId="ADAL" clId="{49BE2B3D-0B5C-49AF-8AE0-E8A86482CE22}" dt="2026-02-25T08:32:57.976" v="769" actId="207"/>
      <pc:docMkLst>
        <pc:docMk/>
      </pc:docMkLst>
      <pc:sldChg chg="modSp mod">
        <pc:chgData name="Emma Allen" userId="879d3cef-c7c8-4f9c-931a-0cad0584f48e" providerId="ADAL" clId="{49BE2B3D-0B5C-49AF-8AE0-E8A86482CE22}" dt="2026-02-25T08:02:56.454" v="168" actId="20577"/>
        <pc:sldMkLst>
          <pc:docMk/>
          <pc:sldMk cId="2000299562" sldId="290"/>
        </pc:sldMkLst>
        <pc:spChg chg="mod">
          <ac:chgData name="Emma Allen" userId="879d3cef-c7c8-4f9c-931a-0cad0584f48e" providerId="ADAL" clId="{49BE2B3D-0B5C-49AF-8AE0-E8A86482CE22}" dt="2026-02-25T08:02:56.454" v="168" actId="20577"/>
          <ac:spMkLst>
            <pc:docMk/>
            <pc:sldMk cId="2000299562" sldId="290"/>
            <ac:spMk id="27652" creationId="{00000000-0000-0000-0000-000000000000}"/>
          </ac:spMkLst>
        </pc:spChg>
      </pc:sldChg>
      <pc:sldChg chg="modSp mod">
        <pc:chgData name="Emma Allen" userId="879d3cef-c7c8-4f9c-931a-0cad0584f48e" providerId="ADAL" clId="{49BE2B3D-0B5C-49AF-8AE0-E8A86482CE22}" dt="2026-02-25T08:32:57.976" v="769" actId="207"/>
        <pc:sldMkLst>
          <pc:docMk/>
          <pc:sldMk cId="2717916835" sldId="291"/>
        </pc:sldMkLst>
        <pc:spChg chg="mod">
          <ac:chgData name="Emma Allen" userId="879d3cef-c7c8-4f9c-931a-0cad0584f48e" providerId="ADAL" clId="{49BE2B3D-0B5C-49AF-8AE0-E8A86482CE22}" dt="2026-02-25T08:32:57.976" v="769" actId="207"/>
          <ac:spMkLst>
            <pc:docMk/>
            <pc:sldMk cId="2717916835" sldId="291"/>
            <ac:spMk id="6" creationId="{A8F1A766-C4C0-C163-E6EC-8A8CE3392F21}"/>
          </ac:spMkLst>
        </pc:spChg>
      </pc:sldChg>
      <pc:sldChg chg="modSp add del mod ord">
        <pc:chgData name="Emma Allen" userId="879d3cef-c7c8-4f9c-931a-0cad0584f48e" providerId="ADAL" clId="{49BE2B3D-0B5C-49AF-8AE0-E8A86482CE22}" dt="2026-02-25T08:13:02.195" v="349" actId="2696"/>
        <pc:sldMkLst>
          <pc:docMk/>
          <pc:sldMk cId="15967817" sldId="313"/>
        </pc:sldMkLst>
        <pc:spChg chg="mod">
          <ac:chgData name="Emma Allen" userId="879d3cef-c7c8-4f9c-931a-0cad0584f48e" providerId="ADAL" clId="{49BE2B3D-0B5C-49AF-8AE0-E8A86482CE22}" dt="2026-02-25T08:10:34.550" v="179" actId="20577"/>
          <ac:spMkLst>
            <pc:docMk/>
            <pc:sldMk cId="15967817" sldId="313"/>
            <ac:spMk id="2" creationId="{3674071B-D6B9-126E-4FCC-8FDB296696FE}"/>
          </ac:spMkLst>
        </pc:spChg>
        <pc:spChg chg="mod">
          <ac:chgData name="Emma Allen" userId="879d3cef-c7c8-4f9c-931a-0cad0584f48e" providerId="ADAL" clId="{49BE2B3D-0B5C-49AF-8AE0-E8A86482CE22}" dt="2026-02-25T08:10:50.138" v="348" actId="20577"/>
          <ac:spMkLst>
            <pc:docMk/>
            <pc:sldMk cId="15967817" sldId="313"/>
            <ac:spMk id="5" creationId="{1642FCA8-5AD8-5125-B098-7503E3FC29AC}"/>
          </ac:spMkLst>
        </pc:spChg>
      </pc:sldChg>
      <pc:sldChg chg="addSp delSp modSp add mod ord">
        <pc:chgData name="Emma Allen" userId="879d3cef-c7c8-4f9c-931a-0cad0584f48e" providerId="ADAL" clId="{49BE2B3D-0B5C-49AF-8AE0-E8A86482CE22}" dt="2026-02-25T08:30:02.273" v="655" actId="20577"/>
        <pc:sldMkLst>
          <pc:docMk/>
          <pc:sldMk cId="466317335" sldId="313"/>
        </pc:sldMkLst>
        <pc:spChg chg="add del mod">
          <ac:chgData name="Emma Allen" userId="879d3cef-c7c8-4f9c-931a-0cad0584f48e" providerId="ADAL" clId="{49BE2B3D-0B5C-49AF-8AE0-E8A86482CE22}" dt="2026-02-25T08:23:45.366" v="538"/>
          <ac:spMkLst>
            <pc:docMk/>
            <pc:sldMk cId="466317335" sldId="313"/>
            <ac:spMk id="4" creationId="{B60C3B84-1442-1812-53FF-9DA019AE53E9}"/>
          </ac:spMkLst>
        </pc:spChg>
        <pc:spChg chg="add del mod">
          <ac:chgData name="Emma Allen" userId="879d3cef-c7c8-4f9c-931a-0cad0584f48e" providerId="ADAL" clId="{49BE2B3D-0B5C-49AF-8AE0-E8A86482CE22}" dt="2026-02-25T08:23:52.703" v="539" actId="478"/>
          <ac:spMkLst>
            <pc:docMk/>
            <pc:sldMk cId="466317335" sldId="313"/>
            <ac:spMk id="6" creationId="{D4914CBB-4619-93AA-57DF-E400A0686F9E}"/>
          </ac:spMkLst>
        </pc:spChg>
        <pc:spChg chg="add mod">
          <ac:chgData name="Emma Allen" userId="879d3cef-c7c8-4f9c-931a-0cad0584f48e" providerId="ADAL" clId="{49BE2B3D-0B5C-49AF-8AE0-E8A86482CE22}" dt="2026-02-25T08:29:35.108" v="601"/>
          <ac:spMkLst>
            <pc:docMk/>
            <pc:sldMk cId="466317335" sldId="313"/>
            <ac:spMk id="7" creationId="{11035815-82E8-80F2-69B7-44D577BBEBFF}"/>
          </ac:spMkLst>
        </pc:spChg>
        <pc:spChg chg="mod">
          <ac:chgData name="Emma Allen" userId="879d3cef-c7c8-4f9c-931a-0cad0584f48e" providerId="ADAL" clId="{49BE2B3D-0B5C-49AF-8AE0-E8A86482CE22}" dt="2026-02-25T08:30:02.273" v="655" actId="20577"/>
          <ac:spMkLst>
            <pc:docMk/>
            <pc:sldMk cId="466317335" sldId="313"/>
            <ac:spMk id="9" creationId="{7D934A6C-4EF6-D903-AF6D-74497AACCA7A}"/>
          </ac:spMkLst>
        </pc:spChg>
        <pc:spChg chg="del mod">
          <ac:chgData name="Emma Allen" userId="879d3cef-c7c8-4f9c-931a-0cad0584f48e" providerId="ADAL" clId="{49BE2B3D-0B5C-49AF-8AE0-E8A86482CE22}" dt="2026-02-25T08:15:29.641" v="530" actId="478"/>
          <ac:spMkLst>
            <pc:docMk/>
            <pc:sldMk cId="466317335" sldId="313"/>
            <ac:spMk id="27651" creationId="{9EC33AB0-8023-D837-2592-9D5B9AFD2365}"/>
          </ac:spMkLst>
        </pc:spChg>
        <pc:spChg chg="del mod">
          <ac:chgData name="Emma Allen" userId="879d3cef-c7c8-4f9c-931a-0cad0584f48e" providerId="ADAL" clId="{49BE2B3D-0B5C-49AF-8AE0-E8A86482CE22}" dt="2026-02-25T08:23:45.363" v="536" actId="478"/>
          <ac:spMkLst>
            <pc:docMk/>
            <pc:sldMk cId="466317335" sldId="313"/>
            <ac:spMk id="27652" creationId="{CFB080B8-426A-48F1-F526-EE1CD95F98A5}"/>
          </ac:spMkLst>
        </pc:spChg>
        <pc:picChg chg="add mod">
          <ac:chgData name="Emma Allen" userId="879d3cef-c7c8-4f9c-931a-0cad0584f48e" providerId="ADAL" clId="{49BE2B3D-0B5C-49AF-8AE0-E8A86482CE22}" dt="2026-02-25T08:23:28.800" v="534" actId="1076"/>
          <ac:picMkLst>
            <pc:docMk/>
            <pc:sldMk cId="466317335" sldId="313"/>
            <ac:picMk id="3" creationId="{B57BF13B-45F9-449C-BC84-4C018B1BF8AF}"/>
          </ac:picMkLst>
        </pc:picChg>
      </pc:sldChg>
      <pc:sldChg chg="new del">
        <pc:chgData name="Emma Allen" userId="879d3cef-c7c8-4f9c-931a-0cad0584f48e" providerId="ADAL" clId="{49BE2B3D-0B5C-49AF-8AE0-E8A86482CE22}" dt="2026-02-25T08:10:18.116" v="170" actId="2696"/>
        <pc:sldMkLst>
          <pc:docMk/>
          <pc:sldMk cId="1522698299" sldId="313"/>
        </pc:sldMkLst>
      </pc:sldChg>
      <pc:sldChg chg="modSp add del mod">
        <pc:chgData name="Emma Allen" userId="879d3cef-c7c8-4f9c-931a-0cad0584f48e" providerId="ADAL" clId="{49BE2B3D-0B5C-49AF-8AE0-E8A86482CE22}" dt="2026-02-25T08:30:15.198" v="656" actId="2696"/>
        <pc:sldMkLst>
          <pc:docMk/>
          <pc:sldMk cId="3650631455" sldId="314"/>
        </pc:sldMkLst>
        <pc:spChg chg="mod">
          <ac:chgData name="Emma Allen" userId="879d3cef-c7c8-4f9c-931a-0cad0584f48e" providerId="ADAL" clId="{49BE2B3D-0B5C-49AF-8AE0-E8A86482CE22}" dt="2026-02-25T08:13:45.787" v="529" actId="20577"/>
          <ac:spMkLst>
            <pc:docMk/>
            <pc:sldMk cId="3650631455" sldId="314"/>
            <ac:spMk id="27651" creationId="{361538EA-9188-DEDE-9DEF-D87466FDDE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F36C-0D87-4BCA-8A75-D6991DF518BA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0C44-E1D5-4311-9D42-3BFCB6BE4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0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575DCB-A15C-4B60-BF04-A5A7CC075916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242590-D55F-4BBA-BC77-37CD33151846}" type="slidenum">
              <a:rPr lang="en-GB" altLang="en-US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AA597-D5F5-F679-123E-F3956A4E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1862E1D-B1D3-37A5-EDF5-125612552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575DCB-A15C-4B60-BF04-A5A7CC075916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4F30907A-0935-B677-BB39-2FC7B8318A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242590-D55F-4BBA-BC77-37CD33151846}" type="slidenum">
              <a:rPr lang="en-GB" altLang="en-US"/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21470ECD-9A3B-8982-6F4A-D244000E9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08A916BD-2D3D-F731-66A9-F2414F056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849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7B9D-E323-7A39-5062-E0B2F8F58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7795D-5087-9486-395B-9C7AA4318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5CE93-F17C-CBBC-0F27-EBD9647A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8A14C-1879-833A-F146-3A3405FC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CDE06-0414-BD6A-355E-D3F4A916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5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78D6-312B-C2D0-86E3-A5519A55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87558-6F7F-A6C6-A6AD-3B2DFFF01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5529-4A8A-3F9B-1BB0-3E4AFDA4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476E1-360F-BC1C-CE70-EA56DD1C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667ED-EEA3-3244-2F83-FF355817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7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80853-36A7-A0D9-7EE1-77A46F3AC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59F43-B347-2A7E-4CC0-0130A2B02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3765-707C-1299-7E89-67028B2C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A67F8-147B-42DE-8B89-EB50D3DA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F5585-B9A3-0E34-C795-A6D36656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3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8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5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478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5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96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370" y="274638"/>
            <a:ext cx="1029843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C33A1-5CD9-44CE-A41E-7DEFD2CBC78A}"/>
              </a:ext>
            </a:extLst>
          </p:cNvPr>
          <p:cNvSpPr/>
          <p:nvPr userDrawn="1"/>
        </p:nvSpPr>
        <p:spPr>
          <a:xfrm>
            <a:off x="838200" y="6170335"/>
            <a:ext cx="772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002060"/>
                </a:solidFill>
                <a:latin typeface="Arial Rounded MT Bold" panose="020F0704030504030204" pitchFamily="34" charset="0"/>
                <a:cs typeface="Segoe UI" panose="020B0502040204020203" pitchFamily="34" charset="0"/>
              </a:rPr>
              <a:t>Shaping for Mission </a:t>
            </a:r>
            <a:r>
              <a:rPr lang="en-GB" sz="2400" b="0" dirty="0">
                <a:solidFill>
                  <a:srgbClr val="FF66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A programme of change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0FDFAA-AE4C-484A-8B42-E7D088B00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91" y="6080862"/>
            <a:ext cx="2176509" cy="64061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641107-DA61-4D5F-B5B1-1D7ED4E7C4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370" y="1628775"/>
            <a:ext cx="10298430" cy="4362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9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42DE0-D324-420B-90C5-7C6C4ED433C9}"/>
              </a:ext>
            </a:extLst>
          </p:cNvPr>
          <p:cNvSpPr/>
          <p:nvPr userDrawn="1"/>
        </p:nvSpPr>
        <p:spPr>
          <a:xfrm>
            <a:off x="838200" y="6170335"/>
            <a:ext cx="772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002060"/>
                </a:solidFill>
                <a:latin typeface="Arial Rounded MT Bold" panose="020F0704030504030204" pitchFamily="34" charset="0"/>
                <a:cs typeface="Segoe UI" panose="020B0502040204020203" pitchFamily="34" charset="0"/>
              </a:rPr>
              <a:t>Shaping for Mission </a:t>
            </a:r>
            <a:r>
              <a:rPr lang="en-GB" sz="2400" b="0" dirty="0">
                <a:solidFill>
                  <a:srgbClr val="FF66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A programme of change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6E6CE-D09E-4E7A-872E-8A64C2E8D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91" y="6080862"/>
            <a:ext cx="2176509" cy="6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8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0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E129-BDBC-BF61-8F54-5AC6C077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A782-1389-EB80-5ACB-E81D06525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F46EF-1453-6750-952E-294F2A36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3F0E1-0D11-D0E9-CEC9-0E909211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FF9A8-7FAD-CA99-326E-848D2060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62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7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4F3F79B-3B89-4C2B-B50F-566296975B89}" type="datetimeFigureOut">
              <a:rPr lang="en-GB" smtClean="0"/>
              <a:pPr/>
              <a:t>25/02/2026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6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79B-3B89-4C2B-B50F-566296975B89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9622-9E35-478B-A2C7-208FEFCF6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9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DA3B-52BC-74BE-4AD2-C917E77A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FCDC7-4C54-C72D-D215-94D6E8F07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618E3-6583-352D-841F-CDAD40A8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AB18F-BAD4-7D8D-F112-314AD494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EDF9-B6A5-1238-B02C-5B1E8284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0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C584-40C2-DA28-23FB-6167973F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3987C-280B-1A0B-BABA-78A33B0C2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423D0-5622-49F1-B86F-E9A68A814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6009E-8374-098E-EA0F-6D0437F2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CD9D0-9240-3CA4-F8CE-8B4D90E1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C2A7B-9DE1-33BD-CCAD-AE52D0B8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8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E7CE-784F-2199-65F2-03DF218C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465EE-351F-90DE-9F93-5DA135EE9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D1754-4818-8A60-B415-4AA784844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12DE6-4933-CF8E-CB4B-E30EC347F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A6FAC-68C6-4B3C-1D85-3EF37F0A4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2CD28-E004-8E35-C27C-E7E0A3FF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55F5E-B8FA-43C2-0DB9-8BBC1322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E9122-7293-3C7A-D4F0-45C7F7F3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4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EB71-0228-44C0-4501-0BECE324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C7E24-FFF6-C65B-8A55-FD0B3D80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478CE-425B-768B-370B-B20617AB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14DD4-E538-6617-8A2A-97E3651A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9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5EAB7-069E-9D02-B34D-9EDC63A1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FD4F2-E67C-6FEC-6F5F-7F256BEE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46C5F-A6E4-CBC6-7C4E-7DFEA14B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5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C1B0-D687-78EE-CD00-3D36580D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900A-5658-BDCF-12AE-0D7A39205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FABD5-13BD-261B-2272-13E9CBDFC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B6E67-5973-D7B8-9C48-1AF2F2A2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E4BA6-6321-E15E-AAA5-E87E99DB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2344A-D315-6FAD-72D5-E398971F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5C23-3BC9-C62F-CBFC-16B238D9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2390F-F7D4-D020-7F63-520527B24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D476B-AB6E-89C9-BF14-7CA262B7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2D9DA-8D40-85F6-AAFC-A6115A8A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48AD8-C361-D75D-ACDB-D6C3C74A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9B619-206A-79F6-DDF7-C2AD11B4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8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28427-35BC-607A-3F05-48F3737E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83AE0-670F-C59E-3549-3B106C8C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83C2F-525F-C1E9-605E-42551F31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EE9813-049B-4039-8D51-DF11671642F2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7A8A9-1CB4-159A-5585-CC6C51846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5AF0-2B19-9CFE-F576-93CD07BC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349319-89AF-4DA8-9CCC-2E8CDAF3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7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F79B-3B89-4C2B-B50F-566296975B8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9622-9E35-478B-A2C7-208FEFCF6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8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feguarding@lichfield.anglican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9DA40-B51A-4E5D-864C-6877F655D49F}"/>
              </a:ext>
            </a:extLst>
          </p:cNvPr>
          <p:cNvSpPr/>
          <p:nvPr/>
        </p:nvSpPr>
        <p:spPr>
          <a:xfrm>
            <a:off x="0" y="5949315"/>
            <a:ext cx="12191999" cy="938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-1"/>
            <a:ext cx="8229600" cy="1268731"/>
          </a:xfrm>
        </p:spPr>
        <p:txBody>
          <a:bodyPr>
            <a:normAutofit/>
          </a:bodyPr>
          <a:lstStyle/>
          <a:p>
            <a:r>
              <a:rPr lang="en-GB" altLang="en-US" sz="6000" dirty="0"/>
              <a:t>Welcome &amp; Introductions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55440" y="1268730"/>
            <a:ext cx="10081120" cy="4536534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 algn="ctr">
              <a:buNone/>
              <a:defRPr/>
            </a:pPr>
            <a:r>
              <a:rPr lang="en-GB" altLang="en-US" sz="3200" dirty="0">
                <a:solidFill>
                  <a:srgbClr val="FF0000"/>
                </a:solidFill>
              </a:rPr>
              <a:t>Agenda</a:t>
            </a:r>
            <a:endParaRPr lang="en-US" sz="3200" dirty="0"/>
          </a:p>
          <a:p>
            <a:pPr marL="0" indent="0" algn="ctr">
              <a:buNone/>
              <a:defRPr/>
            </a:pPr>
            <a:endParaRPr lang="en-GB" altLang="en-US" dirty="0"/>
          </a:p>
          <a:p>
            <a:pPr marL="457200" indent="-457200">
              <a:buFont typeface="Wingdings" panose="020B0604020202020204" pitchFamily="34" charset="0"/>
              <a:buChar char="v"/>
              <a:defRPr/>
            </a:pPr>
            <a:r>
              <a:rPr lang="en-GB" altLang="en-US" dirty="0"/>
              <a:t>Introductions</a:t>
            </a:r>
          </a:p>
          <a:p>
            <a:pPr marL="457200" indent="-457200">
              <a:buFont typeface="Wingdings" panose="020B0604020202020204" pitchFamily="34" charset="0"/>
              <a:buChar char="v"/>
              <a:defRPr/>
            </a:pPr>
            <a:r>
              <a:rPr lang="en-GB" altLang="en-US" dirty="0"/>
              <a:t>Referral Process</a:t>
            </a:r>
          </a:p>
          <a:p>
            <a:pPr marL="457200" indent="-457200">
              <a:buFont typeface="Wingdings" panose="020B0604020202020204" pitchFamily="34" charset="0"/>
              <a:buChar char="v"/>
              <a:defRPr/>
            </a:pPr>
            <a:r>
              <a:rPr lang="en-GB" altLang="en-US" dirty="0"/>
              <a:t>Safeguarding Dashboards – Graeme Pringle</a:t>
            </a:r>
          </a:p>
          <a:p>
            <a:pPr marL="457200" indent="-457200">
              <a:buFont typeface="Wingdings" panose="020B0604020202020204" pitchFamily="34" charset="0"/>
              <a:buChar char="v"/>
              <a:defRPr/>
            </a:pPr>
            <a:r>
              <a:rPr lang="en-GB" altLang="en-US" dirty="0"/>
              <a:t>Pathway Project – Debbie Kerwin</a:t>
            </a:r>
          </a:p>
          <a:p>
            <a:pPr marL="457200" indent="-457200">
              <a:buFont typeface="Wingdings" panose="020B0604020202020204" pitchFamily="34" charset="0"/>
              <a:buChar char="v"/>
              <a:defRPr/>
            </a:pPr>
            <a:r>
              <a:rPr lang="en-GB" altLang="en-US" dirty="0"/>
              <a:t>Future Input Suggestions</a:t>
            </a:r>
          </a:p>
          <a:p>
            <a:pPr marL="457200" indent="-457200">
              <a:buFont typeface="Wingdings" panose="020B0604020202020204" pitchFamily="34" charset="0"/>
              <a:buChar char="v"/>
              <a:defRPr/>
            </a:pPr>
            <a:r>
              <a:rPr lang="en-GB" altLang="en-US" dirty="0"/>
              <a:t>Q&amp; A</a:t>
            </a:r>
          </a:p>
          <a:p>
            <a:pPr marL="457200" indent="-457200">
              <a:buFont typeface="Wingdings" panose="020B0604020202020204" pitchFamily="34" charset="0"/>
              <a:buChar char="v"/>
              <a:defRPr/>
            </a:pPr>
            <a:endParaRPr lang="en-GB" altLang="en-US" dirty="0"/>
          </a:p>
          <a:p>
            <a:pPr>
              <a:buFont typeface="Wingdings" panose="020B0604020202020204" pitchFamily="34" charset="0"/>
              <a:buChar char="v"/>
              <a:defRPr/>
            </a:pPr>
            <a:endParaRPr lang="en-GB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C09F1-5145-4BAC-98E5-393CDF84932F}"/>
              </a:ext>
            </a:extLst>
          </p:cNvPr>
          <p:cNvSpPr txBox="1"/>
          <p:nvPr/>
        </p:nvSpPr>
        <p:spPr>
          <a:xfrm>
            <a:off x="14072" y="6047079"/>
            <a:ext cx="299668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Name slideshow here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7E91189-CA2F-4B2E-BFE4-AF2836A4A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61" y="6133334"/>
            <a:ext cx="2411730" cy="7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</a:rPr>
              <a:t>Thank you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A6A9B7-99FA-4DCA-97C1-670FDA7B7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74638"/>
            <a:ext cx="3506224" cy="1036058"/>
          </a:xfrm>
          <a:prstGeom prst="rect">
            <a:avLst/>
          </a:prstGeom>
        </p:spPr>
      </p:pic>
      <p:pic>
        <p:nvPicPr>
          <p:cNvPr id="5126" name="Picture 6" descr="Church Love Cliparts | Free Download Clip Art | Free Clip Art | on ...">
            <a:extLst>
              <a:ext uri="{FF2B5EF4-FFF2-40B4-BE49-F238E27FC236}">
                <a16:creationId xmlns:a16="http://schemas.microsoft.com/office/drawing/2014/main" id="{E89A9B5B-93FD-01D4-88C6-4B21E37A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39" y="2008043"/>
            <a:ext cx="4224599" cy="37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6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B6F5-8BA5-BFD6-A66B-4EEF5BD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E17D-4862-03C4-E9FB-3F670545F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7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9AC5-E1D0-D1A9-B06B-6A1DA9531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F744A-BF10-DE79-1057-2EB4D45B7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9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Template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Navy background with orange footer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Logo at bottom corner of slide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EA480D-E710-40D9-ABA9-F47690D76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853470"/>
            <a:ext cx="2471748" cy="7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8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Responding Well to a Safeguarding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   Safeguarding Concern Identified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   You witness, suspect or someone makes a disclosure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EA480D-E710-40D9-ABA9-F47690D76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853470"/>
            <a:ext cx="2471748" cy="7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9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Action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506" y="1257300"/>
            <a:ext cx="90347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srgbClr val="211651"/>
                </a:solidFill>
                <a:latin typeface="Segoe UI"/>
              </a:rPr>
              <a:t>Is there immediate Risk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2116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srgbClr val="211651"/>
                </a:solidFill>
                <a:latin typeface="Segoe UI"/>
              </a:rPr>
              <a:t>If Yes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2116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211651"/>
                </a:solidFill>
                <a:latin typeface="Segoe UI"/>
              </a:rPr>
              <a:t>Contact Emergency Services – 999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116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Record</a:t>
            </a:r>
            <a:r>
              <a:rPr lang="en-GB" sz="2800" dirty="0">
                <a:solidFill>
                  <a:srgbClr val="211651"/>
                </a:solidFill>
                <a:latin typeface="Segoe UI"/>
              </a:rPr>
              <a:t> all relevant information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116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PSO reports to the Diocese Safeguarding Team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211651"/>
                </a:solidFill>
                <a:latin typeface="Segoe UI"/>
              </a:rPr>
              <a:t>Email Safeguarding@lichfield.Anglican.org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116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2116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EFEAC-7E5D-417D-B245-03351E762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900249"/>
            <a:ext cx="2810484" cy="8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3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en-GB" dirty="0"/>
              <a:t>If No !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EA480D-E710-40D9-ABA9-F47690D76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68" y="553454"/>
            <a:ext cx="8370433" cy="24692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779" y="3296652"/>
            <a:ext cx="5723021" cy="2986514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1400" dirty="0"/>
              <a:t> Report Incident to Incumbent (unless they are implicated)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1400" dirty="0"/>
              <a:t> Record all relevant information and retain in secure location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1400" dirty="0"/>
              <a:t>Email Diocese Safeguarding Team (including all relevant information) </a:t>
            </a:r>
            <a:r>
              <a:rPr lang="en-GB" sz="1400" dirty="0">
                <a:hlinkClick r:id="rId3"/>
              </a:rPr>
              <a:t>Safeguarding@lichfield.anglican.org</a:t>
            </a:r>
            <a:r>
              <a:rPr lang="en-GB" sz="1400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sz="1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GB" sz="1400" dirty="0"/>
              <a:t>Email monitored daily – response within 24 hours.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GB" sz="1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GB" sz="1400" dirty="0">
                <a:solidFill>
                  <a:srgbClr val="FF0000"/>
                </a:solidFill>
              </a:rPr>
              <a:t>Safeguarding Team will offer ongoing advice/support</a:t>
            </a:r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850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9D6CE-88BA-5CD4-9378-0FF0CE05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FD00F6-6D09-BA86-828C-CB39B1917727}"/>
              </a:ext>
            </a:extLst>
          </p:cNvPr>
          <p:cNvSpPr/>
          <p:nvPr/>
        </p:nvSpPr>
        <p:spPr>
          <a:xfrm>
            <a:off x="0" y="5949315"/>
            <a:ext cx="12191999" cy="938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34A6C-4EF6-D903-AF6D-74497AACCA7A}"/>
              </a:ext>
            </a:extLst>
          </p:cNvPr>
          <p:cNvSpPr txBox="1"/>
          <p:nvPr/>
        </p:nvSpPr>
        <p:spPr>
          <a:xfrm>
            <a:off x="14072" y="6047079"/>
            <a:ext cx="299668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PSO Safeguarding Webinar Feb 2026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D4D84BF-3239-56A3-3A71-7D96E364F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61" y="6133334"/>
            <a:ext cx="2411730" cy="712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BF13B-45F9-449C-BC84-4C018B1BF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627016"/>
            <a:ext cx="5255170" cy="4689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35815-82E8-80F2-69B7-44D577BBEBFF}"/>
              </a:ext>
            </a:extLst>
          </p:cNvPr>
          <p:cNvSpPr txBox="1"/>
          <p:nvPr/>
        </p:nvSpPr>
        <p:spPr>
          <a:xfrm>
            <a:off x="457200" y="470263"/>
            <a:ext cx="538189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4 W’s of Disclosure</a:t>
            </a:r>
          </a:p>
          <a:p>
            <a:endParaRPr lang="en-GB" sz="3200" b="1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https://www.churchofengland.org/sites/default/files/2026-01/log-of-concern-template.docx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31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8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36" y="559703"/>
            <a:ext cx="9867331" cy="11674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</a:rPr>
              <a:t>Safeguarding Dashboard</a:t>
            </a:r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5D63CDA-72A4-5DD8-048B-00F75C95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232" y="2151155"/>
            <a:ext cx="3179928" cy="3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EFEAC-7E5D-417D-B245-03351E762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84" y="3272080"/>
            <a:ext cx="3179928" cy="93807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6B077BC-6B1C-3E5B-9681-FD0FF84D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1348" y="2132099"/>
            <a:ext cx="3016913" cy="32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rgbClr val="FFFFFF"/>
                </a:solidFill>
              </a:rPr>
              <a:t>Pathway Project</a:t>
            </a: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athway Project Lichfield | LinkedIn">
            <a:extLst>
              <a:ext uri="{FF2B5EF4-FFF2-40B4-BE49-F238E27FC236}">
                <a16:creationId xmlns:a16="http://schemas.microsoft.com/office/drawing/2014/main" id="{46859543-CEA2-9D90-E374-C2B3235F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5022" y="2133758"/>
            <a:ext cx="3235692" cy="32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EFEAC-7E5D-417D-B245-03351E762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24" y="3089807"/>
            <a:ext cx="4486215" cy="13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>
                <a:solidFill>
                  <a:schemeClr val="bg1"/>
                </a:solidFill>
              </a:rPr>
              <a:t>Suggestions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A6A9B7-99FA-4DCA-97C1-670FDA7B7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74638"/>
            <a:ext cx="3506224" cy="1036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1A766-C4C0-C163-E6EC-8A8CE3392F21}"/>
              </a:ext>
            </a:extLst>
          </p:cNvPr>
          <p:cNvSpPr txBox="1"/>
          <p:nvPr/>
        </p:nvSpPr>
        <p:spPr>
          <a:xfrm>
            <a:off x="8178800" y="2143760"/>
            <a:ext cx="3241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Future Dates: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Summer 2026 – In Person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November 10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2026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Feedback Form</a:t>
            </a:r>
          </a:p>
        </p:txBody>
      </p:sp>
      <p:pic>
        <p:nvPicPr>
          <p:cNvPr id="8" name="Picture 6" descr="Suggestion Images">
            <a:extLst>
              <a:ext uri="{FF2B5EF4-FFF2-40B4-BE49-F238E27FC236}">
                <a16:creationId xmlns:a16="http://schemas.microsoft.com/office/drawing/2014/main" id="{50B6AF10-A215-0BB0-A62C-DAB4FF5A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5" y="2143760"/>
            <a:ext cx="74104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1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Questions 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A6A9B7-99FA-4DCA-97C1-670FDA7B7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74638"/>
            <a:ext cx="3506224" cy="1036058"/>
          </a:xfrm>
          <a:prstGeom prst="rect">
            <a:avLst/>
          </a:prstGeom>
        </p:spPr>
      </p:pic>
      <p:pic>
        <p:nvPicPr>
          <p:cNvPr id="4098" name="Picture 2" descr="Free Free Cliparts Question, Download Free Free Cliparts Question png ...">
            <a:extLst>
              <a:ext uri="{FF2B5EF4-FFF2-40B4-BE49-F238E27FC236}">
                <a16:creationId xmlns:a16="http://schemas.microsoft.com/office/drawing/2014/main" id="{EE22A419-D6DC-A011-3906-9EFAFF8FC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6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Lichfield_Diocese">
      <a:dk1>
        <a:sysClr val="windowText" lastClr="000000"/>
      </a:dk1>
      <a:lt1>
        <a:sysClr val="window" lastClr="FFFFFF"/>
      </a:lt1>
      <a:dk2>
        <a:srgbClr val="211651"/>
      </a:dk2>
      <a:lt2>
        <a:srgbClr val="FFC40A"/>
      </a:lt2>
      <a:accent1>
        <a:srgbClr val="F36F2B"/>
      </a:accent1>
      <a:accent2>
        <a:srgbClr val="003779"/>
      </a:accent2>
      <a:accent3>
        <a:srgbClr val="AB1B1F"/>
      </a:accent3>
      <a:accent4>
        <a:srgbClr val="6C2565"/>
      </a:accent4>
      <a:accent5>
        <a:srgbClr val="009CF4"/>
      </a:accent5>
      <a:accent6>
        <a:srgbClr val="509E3A"/>
      </a:accent6>
      <a:hlink>
        <a:srgbClr val="F36F2B"/>
      </a:hlink>
      <a:folHlink>
        <a:srgbClr val="ED1B23"/>
      </a:folHlink>
    </a:clrScheme>
    <a:fontScheme name="DoL">
      <a:majorFont>
        <a:latin typeface="Arial Rounded MT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155562C-AAA6-4B50-84F0-3BFF30C00AF9}" vid="{41E79D08-250C-490A-B969-BEBE5AD6087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D4F35D131224CBE53F2F54FD82084" ma:contentTypeVersion="15" ma:contentTypeDescription="Create a new document." ma:contentTypeScope="" ma:versionID="c39207b1e72a53b5a8c6db4425b6918d">
  <xsd:schema xmlns:xsd="http://www.w3.org/2001/XMLSchema" xmlns:xs="http://www.w3.org/2001/XMLSchema" xmlns:p="http://schemas.microsoft.com/office/2006/metadata/properties" xmlns:ns2="cd9521c0-2ae4-4c7b-b822-6e3c0c0a80a2" xmlns:ns3="14510e45-9fa2-48be-b1f1-b9c13d0f8e23" targetNamespace="http://schemas.microsoft.com/office/2006/metadata/properties" ma:root="true" ma:fieldsID="2804bbc290b40ecd7131ed68ceffce91" ns2:_="" ns3:_="">
    <xsd:import namespace="cd9521c0-2ae4-4c7b-b822-6e3c0c0a80a2"/>
    <xsd:import namespace="14510e45-9fa2-48be-b1f1-b9c13d0f8e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21c0-2ae4-4c7b-b822-6e3c0c0a8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d3106f2-1f02-4a2a-8e0b-c91973a8c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10e45-9fa2-48be-b1f1-b9c13d0f8e2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55dce69-d4b3-4a31-b0ef-094633ba8853}" ma:internalName="TaxCatchAll" ma:showField="CatchAllData" ma:web="14510e45-9fa2-48be-b1f1-b9c13d0f8e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21c0-2ae4-4c7b-b822-6e3c0c0a80a2">
      <Terms xmlns="http://schemas.microsoft.com/office/infopath/2007/PartnerControls"/>
    </lcf76f155ced4ddcb4097134ff3c332f>
    <TaxCatchAll xmlns="14510e45-9fa2-48be-b1f1-b9c13d0f8e23" xsi:nil="true"/>
  </documentManagement>
</p:properties>
</file>

<file path=customXml/itemProps1.xml><?xml version="1.0" encoding="utf-8"?>
<ds:datastoreItem xmlns:ds="http://schemas.openxmlformats.org/officeDocument/2006/customXml" ds:itemID="{DFC09443-3570-4821-93E8-7321EC5E9D93}"/>
</file>

<file path=customXml/itemProps2.xml><?xml version="1.0" encoding="utf-8"?>
<ds:datastoreItem xmlns:ds="http://schemas.openxmlformats.org/officeDocument/2006/customXml" ds:itemID="{D5B97F2C-7ABA-4E12-AC34-CF987A6F158C}"/>
</file>

<file path=customXml/itemProps3.xml><?xml version="1.0" encoding="utf-8"?>
<ds:datastoreItem xmlns:ds="http://schemas.openxmlformats.org/officeDocument/2006/customXml" ds:itemID="{CD55D701-E926-4CE8-8800-91398A47A822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209</Words>
  <Application>Microsoft Office PowerPoint</Application>
  <PresentationFormat>Widescreen</PresentationFormat>
  <Paragraphs>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Arial Rounded MT Bold</vt:lpstr>
      <vt:lpstr>Segoe UI</vt:lpstr>
      <vt:lpstr>Segoe UI Semibold</vt:lpstr>
      <vt:lpstr>Wingdings</vt:lpstr>
      <vt:lpstr>Office Theme</vt:lpstr>
      <vt:lpstr>1_Office Theme</vt:lpstr>
      <vt:lpstr>Welcome &amp; Introductions</vt:lpstr>
      <vt:lpstr>Responding Well to a Safeguarding Concern</vt:lpstr>
      <vt:lpstr>Action </vt:lpstr>
      <vt:lpstr>If No !</vt:lpstr>
      <vt:lpstr>PowerPoint Presentation</vt:lpstr>
      <vt:lpstr>Safeguarding Dashboard</vt:lpstr>
      <vt:lpstr>Pathway Project</vt:lpstr>
      <vt:lpstr>Suggestions</vt:lpstr>
      <vt:lpstr>Questions ?</vt:lpstr>
      <vt:lpstr> </vt:lpstr>
      <vt:lpstr>PowerPoint Presentation</vt:lpstr>
      <vt:lpstr>PowerPoint Presentation</vt:lpstr>
      <vt:lpstr>Template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Allen</dc:creator>
  <cp:lastModifiedBy>Emma Allen</cp:lastModifiedBy>
  <cp:revision>1</cp:revision>
  <dcterms:created xsi:type="dcterms:W3CDTF">2026-01-10T13:24:27Z</dcterms:created>
  <dcterms:modified xsi:type="dcterms:W3CDTF">2026-02-25T08:33:00Z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0x010100D2BD4F35D131224CBE53F2F54FD82084</vt:lpwstr>
  </property>
</Properties>
</file>